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autoCompressPictures="0"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5" Type="http://schemas.openxmlformats.org/officeDocument/2006/relationships/slide" Target="slides/slide1.xml"/><Relationship Id="rId19" Type="http://schemas.openxmlformats.org/officeDocument/2006/relationships/slide" Target="slides/slide15.xml"/><Relationship Id="rId6" Type="http://schemas.openxmlformats.org/officeDocument/2006/relationships/slide" Target="slides/slide2.xml"/><Relationship Id="rId18" Type="http://schemas.openxmlformats.org/officeDocument/2006/relationships/slide" Target="slides/slide14.xml"/><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rIns="91425" tIns="91425"/>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0" name="Shape 50"/>
        <p:cNvGrpSpPr/>
        <p:nvPr/>
      </p:nvGrpSpPr>
      <p:grpSpPr>
        <a:xfrm>
          <a:off x="0" y="0"/>
          <a:ext cx="0" cy="0"/>
          <a:chOff x="0" y="0"/>
          <a:chExt cx="0" cy="0"/>
        </a:xfrm>
      </p:grpSpPr>
      <p:sp>
        <p:nvSpPr>
          <p:cNvPr id="51" name="Shape 51"/>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p:spPr>
      </p:sp>
      <p:sp>
        <p:nvSpPr>
          <p:cNvPr id="52" name="Shape 5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6" name="Shape 116"/>
        <p:cNvGrpSpPr/>
        <p:nvPr/>
      </p:nvGrpSpPr>
      <p:grpSpPr>
        <a:xfrm>
          <a:off x="0" y="0"/>
          <a:ext cx="0" cy="0"/>
          <a:chOff x="0" y="0"/>
          <a:chExt cx="0" cy="0"/>
        </a:xfrm>
      </p:grpSpPr>
      <p:sp>
        <p:nvSpPr>
          <p:cNvPr id="117" name="Shape 11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8" name="Shape 11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1" name="Shape 121"/>
        <p:cNvGrpSpPr/>
        <p:nvPr/>
      </p:nvGrpSpPr>
      <p:grpSpPr>
        <a:xfrm>
          <a:off x="0" y="0"/>
          <a:ext cx="0" cy="0"/>
          <a:chOff x="0" y="0"/>
          <a:chExt cx="0" cy="0"/>
        </a:xfrm>
      </p:grpSpPr>
      <p:sp>
        <p:nvSpPr>
          <p:cNvPr id="122" name="Shape 12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3" name="Shape 12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7" name="Shape 127"/>
        <p:cNvGrpSpPr/>
        <p:nvPr/>
      </p:nvGrpSpPr>
      <p:grpSpPr>
        <a:xfrm>
          <a:off x="0" y="0"/>
          <a:ext cx="0" cy="0"/>
          <a:chOff x="0" y="0"/>
          <a:chExt cx="0" cy="0"/>
        </a:xfrm>
      </p:grpSpPr>
      <p:sp>
        <p:nvSpPr>
          <p:cNvPr id="128" name="Shape 12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9" name="Shape 12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5" name="Shape 135"/>
        <p:cNvGrpSpPr/>
        <p:nvPr/>
      </p:nvGrpSpPr>
      <p:grpSpPr>
        <a:xfrm>
          <a:off x="0" y="0"/>
          <a:ext cx="0" cy="0"/>
          <a:chOff x="0" y="0"/>
          <a:chExt cx="0" cy="0"/>
        </a:xfrm>
      </p:grpSpPr>
      <p:sp>
        <p:nvSpPr>
          <p:cNvPr id="136" name="Shape 13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7" name="Shape 13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2" name="Shape 142"/>
        <p:cNvGrpSpPr/>
        <p:nvPr/>
      </p:nvGrpSpPr>
      <p:grpSpPr>
        <a:xfrm>
          <a:off x="0" y="0"/>
          <a:ext cx="0" cy="0"/>
          <a:chOff x="0" y="0"/>
          <a:chExt cx="0" cy="0"/>
        </a:xfrm>
      </p:grpSpPr>
      <p:sp>
        <p:nvSpPr>
          <p:cNvPr id="143" name="Shape 14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4" name="Shape 14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9" name="Shape 149"/>
        <p:cNvGrpSpPr/>
        <p:nvPr/>
      </p:nvGrpSpPr>
      <p:grpSpPr>
        <a:xfrm>
          <a:off x="0" y="0"/>
          <a:ext cx="0" cy="0"/>
          <a:chOff x="0" y="0"/>
          <a:chExt cx="0" cy="0"/>
        </a:xfrm>
      </p:grpSpPr>
      <p:sp>
        <p:nvSpPr>
          <p:cNvPr id="150" name="Shape 15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1" name="Shape 15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5" name="Shape 155"/>
        <p:cNvGrpSpPr/>
        <p:nvPr/>
      </p:nvGrpSpPr>
      <p:grpSpPr>
        <a:xfrm>
          <a:off x="0" y="0"/>
          <a:ext cx="0" cy="0"/>
          <a:chOff x="0" y="0"/>
          <a:chExt cx="0" cy="0"/>
        </a:xfrm>
      </p:grpSpPr>
      <p:sp>
        <p:nvSpPr>
          <p:cNvPr id="156" name="Shape 15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7" name="Shape 15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7" name="Shape 57"/>
        <p:cNvGrpSpPr/>
        <p:nvPr/>
      </p:nvGrpSpPr>
      <p:grpSpPr>
        <a:xfrm>
          <a:off x="0" y="0"/>
          <a:ext cx="0" cy="0"/>
          <a:chOff x="0" y="0"/>
          <a:chExt cx="0" cy="0"/>
        </a:xfrm>
      </p:grpSpPr>
      <p:sp>
        <p:nvSpPr>
          <p:cNvPr id="58" name="Shape 5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9" name="Shape 5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4" name="Shape 64"/>
        <p:cNvGrpSpPr/>
        <p:nvPr/>
      </p:nvGrpSpPr>
      <p:grpSpPr>
        <a:xfrm>
          <a:off x="0" y="0"/>
          <a:ext cx="0" cy="0"/>
          <a:chOff x="0" y="0"/>
          <a:chExt cx="0" cy="0"/>
        </a:xfrm>
      </p:grpSpPr>
      <p:sp>
        <p:nvSpPr>
          <p:cNvPr id="65" name="Shape 6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6" name="Shape 6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1" name="Shape 71"/>
        <p:cNvGrpSpPr/>
        <p:nvPr/>
      </p:nvGrpSpPr>
      <p:grpSpPr>
        <a:xfrm>
          <a:off x="0" y="0"/>
          <a:ext cx="0" cy="0"/>
          <a:chOff x="0" y="0"/>
          <a:chExt cx="0" cy="0"/>
        </a:xfrm>
      </p:grpSpPr>
      <p:sp>
        <p:nvSpPr>
          <p:cNvPr id="72" name="Shape 7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3" name="Shape 7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7" name="Shape 77"/>
        <p:cNvGrpSpPr/>
        <p:nvPr/>
      </p:nvGrpSpPr>
      <p:grpSpPr>
        <a:xfrm>
          <a:off x="0" y="0"/>
          <a:ext cx="0" cy="0"/>
          <a:chOff x="0" y="0"/>
          <a:chExt cx="0" cy="0"/>
        </a:xfrm>
      </p:grpSpPr>
      <p:sp>
        <p:nvSpPr>
          <p:cNvPr id="78" name="Shape 7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9" name="Shape 7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5" name="Shape 85"/>
        <p:cNvGrpSpPr/>
        <p:nvPr/>
      </p:nvGrpSpPr>
      <p:grpSpPr>
        <a:xfrm>
          <a:off x="0" y="0"/>
          <a:ext cx="0" cy="0"/>
          <a:chOff x="0" y="0"/>
          <a:chExt cx="0" cy="0"/>
        </a:xfrm>
      </p:grpSpPr>
      <p:sp>
        <p:nvSpPr>
          <p:cNvPr id="86" name="Shape 8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7" name="Shape 8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3" name="Shape 93"/>
        <p:cNvGrpSpPr/>
        <p:nvPr/>
      </p:nvGrpSpPr>
      <p:grpSpPr>
        <a:xfrm>
          <a:off x="0" y="0"/>
          <a:ext cx="0" cy="0"/>
          <a:chOff x="0" y="0"/>
          <a:chExt cx="0" cy="0"/>
        </a:xfrm>
      </p:grpSpPr>
      <p:sp>
        <p:nvSpPr>
          <p:cNvPr id="94" name="Shape 9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5" name="Shape 9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1" name="Shape 101"/>
        <p:cNvGrpSpPr/>
        <p:nvPr/>
      </p:nvGrpSpPr>
      <p:grpSpPr>
        <a:xfrm>
          <a:off x="0" y="0"/>
          <a:ext cx="0" cy="0"/>
          <a:chOff x="0" y="0"/>
          <a:chExt cx="0" cy="0"/>
        </a:xfrm>
      </p:grpSpPr>
      <p:sp>
        <p:nvSpPr>
          <p:cNvPr id="102" name="Shape 10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3" name="Shape 10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9" name="Shape 109"/>
        <p:cNvGrpSpPr/>
        <p:nvPr/>
      </p:nvGrpSpPr>
      <p:grpSpPr>
        <a:xfrm>
          <a:off x="0" y="0"/>
          <a:ext cx="0" cy="0"/>
          <a:chOff x="0" y="0"/>
          <a:chExt cx="0" cy="0"/>
        </a:xfrm>
      </p:grpSpPr>
      <p:sp>
        <p:nvSpPr>
          <p:cNvPr id="110" name="Shape 11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1" name="Shape 11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9" name="Shape 9"/>
        <p:cNvGrpSpPr/>
        <p:nvPr/>
      </p:nvGrpSpPr>
      <p:grpSpPr>
        <a:xfrm>
          <a:off x="0" y="0"/>
          <a:ext cx="0" cy="0"/>
          <a:chOff x="0" y="0"/>
          <a:chExt cx="0" cy="0"/>
        </a:xfrm>
      </p:grpSpPr>
      <p:sp>
        <p:nvSpPr>
          <p:cNvPr id="10" name="Shape 10"/>
          <p:cNvSpPr txBox="1"/>
          <p:nvPr>
            <p:ph type="ctrTitle"/>
          </p:nvPr>
        </p:nvSpPr>
        <p:spPr>
          <a:xfrm>
            <a:off x="311708" y="744575"/>
            <a:ext cx="8520600" cy="2052600"/>
          </a:xfrm>
          <a:prstGeom prst="rect">
            <a:avLst/>
          </a:prstGeom>
        </p:spPr>
        <p:txBody>
          <a:bodyPr anchorCtr="0" anchor="b" bIns="91425" lIns="91425" rIns="91425" tIns="91425"/>
          <a:lstStyle>
            <a:lvl1pPr lvl="0" algn="ctr">
              <a:spcBef>
                <a:spcPts val="0"/>
              </a:spcBef>
              <a:buSzPct val="100000"/>
              <a:defRPr sz="5200"/>
            </a:lvl1pPr>
            <a:lvl2pPr lvl="1" algn="ctr">
              <a:spcBef>
                <a:spcPts val="0"/>
              </a:spcBef>
              <a:buSzPct val="100000"/>
              <a:defRPr sz="5200"/>
            </a:lvl2pPr>
            <a:lvl3pPr lvl="2" algn="ctr">
              <a:spcBef>
                <a:spcPts val="0"/>
              </a:spcBef>
              <a:buSzPct val="100000"/>
              <a:defRPr sz="5200"/>
            </a:lvl3pPr>
            <a:lvl4pPr lvl="3" algn="ctr">
              <a:spcBef>
                <a:spcPts val="0"/>
              </a:spcBef>
              <a:buSzPct val="100000"/>
              <a:defRPr sz="5200"/>
            </a:lvl4pPr>
            <a:lvl5pPr lvl="4" algn="ctr">
              <a:spcBef>
                <a:spcPts val="0"/>
              </a:spcBef>
              <a:buSzPct val="100000"/>
              <a:defRPr sz="5200"/>
            </a:lvl5pPr>
            <a:lvl6pPr lvl="5" algn="ctr">
              <a:spcBef>
                <a:spcPts val="0"/>
              </a:spcBef>
              <a:buSzPct val="100000"/>
              <a:defRPr sz="5200"/>
            </a:lvl6pPr>
            <a:lvl7pPr lvl="6" algn="ctr">
              <a:spcBef>
                <a:spcPts val="0"/>
              </a:spcBef>
              <a:buSzPct val="100000"/>
              <a:defRPr sz="5200"/>
            </a:lvl7pPr>
            <a:lvl8pPr lvl="7" algn="ctr">
              <a:spcBef>
                <a:spcPts val="0"/>
              </a:spcBef>
              <a:buSzPct val="100000"/>
              <a:defRPr sz="5200"/>
            </a:lvl8pPr>
            <a:lvl9pPr lvl="8" algn="ctr">
              <a:spcBef>
                <a:spcPts val="0"/>
              </a:spcBef>
              <a:buSzPct val="100000"/>
              <a:defRPr sz="5200"/>
            </a:lvl9pPr>
          </a:lstStyle>
          <a:p/>
        </p:txBody>
      </p:sp>
      <p:sp>
        <p:nvSpPr>
          <p:cNvPr id="11" name="Shape 11"/>
          <p:cNvSpPr txBox="1"/>
          <p:nvPr>
            <p:ph idx="1" type="subTitle"/>
          </p:nvPr>
        </p:nvSpPr>
        <p:spPr>
          <a:xfrm>
            <a:off x="311700" y="2834125"/>
            <a:ext cx="8520600" cy="792600"/>
          </a:xfrm>
          <a:prstGeom prst="rect">
            <a:avLst/>
          </a:prstGeom>
        </p:spPr>
        <p:txBody>
          <a:bodyPr anchorCtr="0" anchor="t" bIns="91425" lIns="91425" rIns="91425" tIns="91425"/>
          <a:lstStyle>
            <a:lvl1pPr lvl="0" algn="ctr">
              <a:lnSpc>
                <a:spcPct val="100000"/>
              </a:lnSpc>
              <a:spcBef>
                <a:spcPts val="0"/>
              </a:spcBef>
              <a:spcAft>
                <a:spcPts val="0"/>
              </a:spcAft>
              <a:buSzPct val="100000"/>
              <a:buNone/>
              <a:defRPr sz="2800"/>
            </a:lvl1pPr>
            <a:lvl2pPr lvl="1" algn="ctr">
              <a:lnSpc>
                <a:spcPct val="100000"/>
              </a:lnSpc>
              <a:spcBef>
                <a:spcPts val="0"/>
              </a:spcBef>
              <a:spcAft>
                <a:spcPts val="0"/>
              </a:spcAft>
              <a:buSzPct val="100000"/>
              <a:buNone/>
              <a:defRPr sz="2800"/>
            </a:lvl2pPr>
            <a:lvl3pPr lvl="2" algn="ctr">
              <a:lnSpc>
                <a:spcPct val="100000"/>
              </a:lnSpc>
              <a:spcBef>
                <a:spcPts val="0"/>
              </a:spcBef>
              <a:spcAft>
                <a:spcPts val="0"/>
              </a:spcAft>
              <a:buSzPct val="100000"/>
              <a:buNone/>
              <a:defRPr sz="2800"/>
            </a:lvl3pPr>
            <a:lvl4pPr lvl="3" algn="ctr">
              <a:lnSpc>
                <a:spcPct val="100000"/>
              </a:lnSpc>
              <a:spcBef>
                <a:spcPts val="0"/>
              </a:spcBef>
              <a:spcAft>
                <a:spcPts val="0"/>
              </a:spcAft>
              <a:buSzPct val="100000"/>
              <a:buNone/>
              <a:defRPr sz="2800"/>
            </a:lvl4pPr>
            <a:lvl5pPr lvl="4" algn="ctr">
              <a:lnSpc>
                <a:spcPct val="100000"/>
              </a:lnSpc>
              <a:spcBef>
                <a:spcPts val="0"/>
              </a:spcBef>
              <a:spcAft>
                <a:spcPts val="0"/>
              </a:spcAft>
              <a:buSzPct val="100000"/>
              <a:buNone/>
              <a:defRPr sz="2800"/>
            </a:lvl5pPr>
            <a:lvl6pPr lvl="5" algn="ctr">
              <a:lnSpc>
                <a:spcPct val="100000"/>
              </a:lnSpc>
              <a:spcBef>
                <a:spcPts val="0"/>
              </a:spcBef>
              <a:spcAft>
                <a:spcPts val="0"/>
              </a:spcAft>
              <a:buSzPct val="100000"/>
              <a:buNone/>
              <a:defRPr sz="2800"/>
            </a:lvl6pPr>
            <a:lvl7pPr lvl="6" algn="ctr">
              <a:lnSpc>
                <a:spcPct val="100000"/>
              </a:lnSpc>
              <a:spcBef>
                <a:spcPts val="0"/>
              </a:spcBef>
              <a:spcAft>
                <a:spcPts val="0"/>
              </a:spcAft>
              <a:buSzPct val="100000"/>
              <a:buNone/>
              <a:defRPr sz="2800"/>
            </a:lvl7pPr>
            <a:lvl8pPr lvl="7" algn="ctr">
              <a:lnSpc>
                <a:spcPct val="100000"/>
              </a:lnSpc>
              <a:spcBef>
                <a:spcPts val="0"/>
              </a:spcBef>
              <a:spcAft>
                <a:spcPts val="0"/>
              </a:spcAft>
              <a:buSzPct val="100000"/>
              <a:buNone/>
              <a:defRPr sz="2800"/>
            </a:lvl8pPr>
            <a:lvl9pPr lvl="8" algn="ctr">
              <a:lnSpc>
                <a:spcPct val="100000"/>
              </a:lnSpc>
              <a:spcBef>
                <a:spcPts val="0"/>
              </a:spcBef>
              <a:spcAft>
                <a:spcPts val="0"/>
              </a:spcAft>
              <a:buSzPct val="100000"/>
              <a:buNone/>
              <a:defRPr sz="2800"/>
            </a:lvl9pPr>
          </a:lstStyle>
          <a:p/>
        </p:txBody>
      </p:sp>
      <p:sp>
        <p:nvSpPr>
          <p:cNvPr id="12" name="Shape 12"/>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ig number">
    <p:spTree>
      <p:nvGrpSpPr>
        <p:cNvPr id="44" name="Shape 44"/>
        <p:cNvGrpSpPr/>
        <p:nvPr/>
      </p:nvGrpSpPr>
      <p:grpSpPr>
        <a:xfrm>
          <a:off x="0" y="0"/>
          <a:ext cx="0" cy="0"/>
          <a:chOff x="0" y="0"/>
          <a:chExt cx="0" cy="0"/>
        </a:xfrm>
      </p:grpSpPr>
      <p:sp>
        <p:nvSpPr>
          <p:cNvPr id="45" name="Shape 45"/>
          <p:cNvSpPr txBox="1"/>
          <p:nvPr>
            <p:ph type="title"/>
          </p:nvPr>
        </p:nvSpPr>
        <p:spPr>
          <a:xfrm>
            <a:off x="311700" y="1106125"/>
            <a:ext cx="8520600" cy="1963500"/>
          </a:xfrm>
          <a:prstGeom prst="rect">
            <a:avLst/>
          </a:prstGeom>
        </p:spPr>
        <p:txBody>
          <a:bodyPr anchorCtr="0" anchor="b" bIns="91425" lIns="91425" rIns="91425" tIns="91425"/>
          <a:lstStyle>
            <a:lvl1pPr lvl="0" algn="ctr">
              <a:spcBef>
                <a:spcPts val="0"/>
              </a:spcBef>
              <a:buSzPct val="100000"/>
              <a:defRPr sz="12000"/>
            </a:lvl1pPr>
            <a:lvl2pPr lvl="1" algn="ctr">
              <a:spcBef>
                <a:spcPts val="0"/>
              </a:spcBef>
              <a:buSzPct val="100000"/>
              <a:defRPr sz="12000"/>
            </a:lvl2pPr>
            <a:lvl3pPr lvl="2" algn="ctr">
              <a:spcBef>
                <a:spcPts val="0"/>
              </a:spcBef>
              <a:buSzPct val="100000"/>
              <a:defRPr sz="12000"/>
            </a:lvl3pPr>
            <a:lvl4pPr lvl="3" algn="ctr">
              <a:spcBef>
                <a:spcPts val="0"/>
              </a:spcBef>
              <a:buSzPct val="100000"/>
              <a:defRPr sz="12000"/>
            </a:lvl4pPr>
            <a:lvl5pPr lvl="4" algn="ctr">
              <a:spcBef>
                <a:spcPts val="0"/>
              </a:spcBef>
              <a:buSzPct val="100000"/>
              <a:defRPr sz="12000"/>
            </a:lvl5pPr>
            <a:lvl6pPr lvl="5" algn="ctr">
              <a:spcBef>
                <a:spcPts val="0"/>
              </a:spcBef>
              <a:buSzPct val="100000"/>
              <a:defRPr sz="12000"/>
            </a:lvl6pPr>
            <a:lvl7pPr lvl="6" algn="ctr">
              <a:spcBef>
                <a:spcPts val="0"/>
              </a:spcBef>
              <a:buSzPct val="100000"/>
              <a:defRPr sz="12000"/>
            </a:lvl7pPr>
            <a:lvl8pPr lvl="7" algn="ctr">
              <a:spcBef>
                <a:spcPts val="0"/>
              </a:spcBef>
              <a:buSzPct val="100000"/>
              <a:defRPr sz="12000"/>
            </a:lvl8pPr>
            <a:lvl9pPr lvl="8" algn="ctr">
              <a:spcBef>
                <a:spcPts val="0"/>
              </a:spcBef>
              <a:buSzPct val="100000"/>
              <a:defRPr sz="12000"/>
            </a:lvl9pPr>
          </a:lstStyle>
          <a:p/>
        </p:txBody>
      </p:sp>
      <p:sp>
        <p:nvSpPr>
          <p:cNvPr id="46" name="Shape 46"/>
          <p:cNvSpPr txBox="1"/>
          <p:nvPr>
            <p:ph idx="1" type="body"/>
          </p:nvPr>
        </p:nvSpPr>
        <p:spPr>
          <a:xfrm>
            <a:off x="311700" y="3152225"/>
            <a:ext cx="8520600" cy="1300800"/>
          </a:xfrm>
          <a:prstGeom prst="rect">
            <a:avLst/>
          </a:prstGeom>
        </p:spPr>
        <p:txBody>
          <a:bodyPr anchorCtr="0" anchor="t" bIns="91425" lIns="91425" rIns="91425" tIns="91425"/>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p:txBody>
      </p:sp>
      <p:sp>
        <p:nvSpPr>
          <p:cNvPr id="47" name="Shape 47"/>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48" name="Shape 48"/>
        <p:cNvGrpSpPr/>
        <p:nvPr/>
      </p:nvGrpSpPr>
      <p:grpSpPr>
        <a:xfrm>
          <a:off x="0" y="0"/>
          <a:ext cx="0" cy="0"/>
          <a:chOff x="0" y="0"/>
          <a:chExt cx="0" cy="0"/>
        </a:xfrm>
      </p:grpSpPr>
      <p:sp>
        <p:nvSpPr>
          <p:cNvPr id="49" name="Shape 49"/>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secHead">
  <p:cSld name="Section header">
    <p:spTree>
      <p:nvGrpSpPr>
        <p:cNvPr id="13" name="Shape 13"/>
        <p:cNvGrpSpPr/>
        <p:nvPr/>
      </p:nvGrpSpPr>
      <p:grpSpPr>
        <a:xfrm>
          <a:off x="0" y="0"/>
          <a:ext cx="0" cy="0"/>
          <a:chOff x="0" y="0"/>
          <a:chExt cx="0" cy="0"/>
        </a:xfrm>
      </p:grpSpPr>
      <p:sp>
        <p:nvSpPr>
          <p:cNvPr id="14" name="Shape 14"/>
          <p:cNvSpPr txBox="1"/>
          <p:nvPr>
            <p:ph type="title"/>
          </p:nvPr>
        </p:nvSpPr>
        <p:spPr>
          <a:xfrm>
            <a:off x="311700" y="2150850"/>
            <a:ext cx="8520600" cy="841800"/>
          </a:xfrm>
          <a:prstGeom prst="rect">
            <a:avLst/>
          </a:prstGeom>
        </p:spPr>
        <p:txBody>
          <a:bodyPr anchorCtr="0" anchor="ctr" bIns="91425" lIns="91425" rIns="91425" tIns="91425"/>
          <a:lstStyle>
            <a:lvl1pPr lvl="0" algn="ctr">
              <a:spcBef>
                <a:spcPts val="0"/>
              </a:spcBef>
              <a:buSzPct val="100000"/>
              <a:defRPr sz="3600"/>
            </a:lvl1pPr>
            <a:lvl2pPr lvl="1" algn="ctr">
              <a:spcBef>
                <a:spcPts val="0"/>
              </a:spcBef>
              <a:buSzPct val="100000"/>
              <a:defRPr sz="3600"/>
            </a:lvl2pPr>
            <a:lvl3pPr lvl="2" algn="ctr">
              <a:spcBef>
                <a:spcPts val="0"/>
              </a:spcBef>
              <a:buSzPct val="100000"/>
              <a:defRPr sz="3600"/>
            </a:lvl3pPr>
            <a:lvl4pPr lvl="3" algn="ctr">
              <a:spcBef>
                <a:spcPts val="0"/>
              </a:spcBef>
              <a:buSzPct val="100000"/>
              <a:defRPr sz="3600"/>
            </a:lvl4pPr>
            <a:lvl5pPr lvl="4" algn="ctr">
              <a:spcBef>
                <a:spcPts val="0"/>
              </a:spcBef>
              <a:buSzPct val="100000"/>
              <a:defRPr sz="3600"/>
            </a:lvl5pPr>
            <a:lvl6pPr lvl="5" algn="ctr">
              <a:spcBef>
                <a:spcPts val="0"/>
              </a:spcBef>
              <a:buSzPct val="100000"/>
              <a:defRPr sz="3600"/>
            </a:lvl6pPr>
            <a:lvl7pPr lvl="6" algn="ctr">
              <a:spcBef>
                <a:spcPts val="0"/>
              </a:spcBef>
              <a:buSzPct val="100000"/>
              <a:defRPr sz="3600"/>
            </a:lvl7pPr>
            <a:lvl8pPr lvl="7" algn="ctr">
              <a:spcBef>
                <a:spcPts val="0"/>
              </a:spcBef>
              <a:buSzPct val="100000"/>
              <a:defRPr sz="3600"/>
            </a:lvl8pPr>
            <a:lvl9pPr lvl="8" algn="ctr">
              <a:spcBef>
                <a:spcPts val="0"/>
              </a:spcBef>
              <a:buSzPct val="100000"/>
              <a:defRPr sz="3600"/>
            </a:lvl9pPr>
          </a:lstStyle>
          <a:p/>
        </p:txBody>
      </p:sp>
      <p:sp>
        <p:nvSpPr>
          <p:cNvPr id="15" name="Shape 15"/>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and body">
    <p:spTree>
      <p:nvGrpSpPr>
        <p:cNvPr id="16" name="Shape 16"/>
        <p:cNvGrpSpPr/>
        <p:nvPr/>
      </p:nvGrpSpPr>
      <p:grpSpPr>
        <a:xfrm>
          <a:off x="0" y="0"/>
          <a:ext cx="0" cy="0"/>
          <a:chOff x="0" y="0"/>
          <a:chExt cx="0" cy="0"/>
        </a:xfrm>
      </p:grpSpPr>
      <p:sp>
        <p:nvSpPr>
          <p:cNvPr id="17" name="Shape 17"/>
          <p:cNvSpPr txBox="1"/>
          <p:nvPr>
            <p:ph type="title"/>
          </p:nvPr>
        </p:nvSpPr>
        <p:spPr>
          <a:xfrm>
            <a:off x="311700" y="445025"/>
            <a:ext cx="8520600" cy="5727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18" name="Shape 18"/>
          <p:cNvSpPr txBox="1"/>
          <p:nvPr>
            <p:ph idx="1" type="body"/>
          </p:nvPr>
        </p:nvSpPr>
        <p:spPr>
          <a:xfrm>
            <a:off x="311700" y="1152475"/>
            <a:ext cx="8520600" cy="34164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19" name="Shape 19"/>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and two columns">
    <p:spTree>
      <p:nvGrpSpPr>
        <p:cNvPr id="20" name="Shape 20"/>
        <p:cNvGrpSpPr/>
        <p:nvPr/>
      </p:nvGrpSpPr>
      <p:grpSpPr>
        <a:xfrm>
          <a:off x="0" y="0"/>
          <a:ext cx="0" cy="0"/>
          <a:chOff x="0" y="0"/>
          <a:chExt cx="0" cy="0"/>
        </a:xfrm>
      </p:grpSpPr>
      <p:sp>
        <p:nvSpPr>
          <p:cNvPr id="21" name="Shape 21"/>
          <p:cNvSpPr txBox="1"/>
          <p:nvPr>
            <p:ph type="title"/>
          </p:nvPr>
        </p:nvSpPr>
        <p:spPr>
          <a:xfrm>
            <a:off x="311700" y="445025"/>
            <a:ext cx="8520600" cy="5727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2" name="Shape 22"/>
          <p:cNvSpPr txBox="1"/>
          <p:nvPr>
            <p:ph idx="1" type="body"/>
          </p:nvPr>
        </p:nvSpPr>
        <p:spPr>
          <a:xfrm>
            <a:off x="311700" y="1152475"/>
            <a:ext cx="3999900" cy="3416400"/>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23" name="Shape 23"/>
          <p:cNvSpPr txBox="1"/>
          <p:nvPr>
            <p:ph idx="2" type="body"/>
          </p:nvPr>
        </p:nvSpPr>
        <p:spPr>
          <a:xfrm>
            <a:off x="4832400" y="1152475"/>
            <a:ext cx="3999900" cy="3416400"/>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24" name="Shape 24"/>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25" name="Shape 25"/>
        <p:cNvGrpSpPr/>
        <p:nvPr/>
      </p:nvGrpSpPr>
      <p:grpSpPr>
        <a:xfrm>
          <a:off x="0" y="0"/>
          <a:ext cx="0" cy="0"/>
          <a:chOff x="0" y="0"/>
          <a:chExt cx="0" cy="0"/>
        </a:xfrm>
      </p:grpSpPr>
      <p:sp>
        <p:nvSpPr>
          <p:cNvPr id="26" name="Shape 26"/>
          <p:cNvSpPr txBox="1"/>
          <p:nvPr>
            <p:ph type="title"/>
          </p:nvPr>
        </p:nvSpPr>
        <p:spPr>
          <a:xfrm>
            <a:off x="311700" y="445025"/>
            <a:ext cx="8520600" cy="5727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7" name="Shape 27"/>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One column text">
    <p:spTree>
      <p:nvGrpSpPr>
        <p:cNvPr id="28" name="Shape 28"/>
        <p:cNvGrpSpPr/>
        <p:nvPr/>
      </p:nvGrpSpPr>
      <p:grpSpPr>
        <a:xfrm>
          <a:off x="0" y="0"/>
          <a:ext cx="0" cy="0"/>
          <a:chOff x="0" y="0"/>
          <a:chExt cx="0" cy="0"/>
        </a:xfrm>
      </p:grpSpPr>
      <p:sp>
        <p:nvSpPr>
          <p:cNvPr id="29" name="Shape 29"/>
          <p:cNvSpPr txBox="1"/>
          <p:nvPr>
            <p:ph type="title"/>
          </p:nvPr>
        </p:nvSpPr>
        <p:spPr>
          <a:xfrm>
            <a:off x="311700" y="555600"/>
            <a:ext cx="2808000" cy="755700"/>
          </a:xfrm>
          <a:prstGeom prst="rect">
            <a:avLst/>
          </a:prstGeom>
        </p:spPr>
        <p:txBody>
          <a:bodyPr anchorCtr="0" anchor="b" bIns="91425" lIns="91425" rIns="91425" tIns="91425"/>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p:txBody>
      </p:sp>
      <p:sp>
        <p:nvSpPr>
          <p:cNvPr id="30" name="Shape 30"/>
          <p:cNvSpPr txBox="1"/>
          <p:nvPr>
            <p:ph idx="1" type="body"/>
          </p:nvPr>
        </p:nvSpPr>
        <p:spPr>
          <a:xfrm>
            <a:off x="311700" y="1389600"/>
            <a:ext cx="2808000" cy="3179400"/>
          </a:xfrm>
          <a:prstGeom prst="rect">
            <a:avLst/>
          </a:prstGeom>
        </p:spPr>
        <p:txBody>
          <a:bodyPr anchorCtr="0" anchor="t" bIns="91425" lIns="91425" rIns="91425" tIns="91425"/>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31" name="Shape 31"/>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Main point">
    <p:spTree>
      <p:nvGrpSpPr>
        <p:cNvPr id="32" name="Shape 32"/>
        <p:cNvGrpSpPr/>
        <p:nvPr/>
      </p:nvGrpSpPr>
      <p:grpSpPr>
        <a:xfrm>
          <a:off x="0" y="0"/>
          <a:ext cx="0" cy="0"/>
          <a:chOff x="0" y="0"/>
          <a:chExt cx="0" cy="0"/>
        </a:xfrm>
      </p:grpSpPr>
      <p:sp>
        <p:nvSpPr>
          <p:cNvPr id="33" name="Shape 33"/>
          <p:cNvSpPr txBox="1"/>
          <p:nvPr>
            <p:ph type="title"/>
          </p:nvPr>
        </p:nvSpPr>
        <p:spPr>
          <a:xfrm>
            <a:off x="490250" y="450150"/>
            <a:ext cx="6367800" cy="4090800"/>
          </a:xfrm>
          <a:prstGeom prst="rect">
            <a:avLst/>
          </a:prstGeom>
        </p:spPr>
        <p:txBody>
          <a:bodyPr anchorCtr="0" anchor="ctr" bIns="91425" lIns="91425" rIns="91425" tIns="91425"/>
          <a:lstStyle>
            <a:lvl1pPr lvl="0">
              <a:spcBef>
                <a:spcPts val="0"/>
              </a:spcBef>
              <a:buSzPct val="100000"/>
              <a:defRPr sz="4800"/>
            </a:lvl1pPr>
            <a:lvl2pPr lvl="1">
              <a:spcBef>
                <a:spcPts val="0"/>
              </a:spcBef>
              <a:buSzPct val="100000"/>
              <a:defRPr sz="4800"/>
            </a:lvl2pPr>
            <a:lvl3pPr lvl="2">
              <a:spcBef>
                <a:spcPts val="0"/>
              </a:spcBef>
              <a:buSzPct val="100000"/>
              <a:defRPr sz="4800"/>
            </a:lvl3pPr>
            <a:lvl4pPr lvl="3">
              <a:spcBef>
                <a:spcPts val="0"/>
              </a:spcBef>
              <a:buSzPct val="100000"/>
              <a:defRPr sz="4800"/>
            </a:lvl4pPr>
            <a:lvl5pPr lvl="4">
              <a:spcBef>
                <a:spcPts val="0"/>
              </a:spcBef>
              <a:buSzPct val="100000"/>
              <a:defRPr sz="4800"/>
            </a:lvl5pPr>
            <a:lvl6pPr lvl="5">
              <a:spcBef>
                <a:spcPts val="0"/>
              </a:spcBef>
              <a:buSzPct val="100000"/>
              <a:defRPr sz="4800"/>
            </a:lvl6pPr>
            <a:lvl7pPr lvl="6">
              <a:spcBef>
                <a:spcPts val="0"/>
              </a:spcBef>
              <a:buSzPct val="100000"/>
              <a:defRPr sz="4800"/>
            </a:lvl7pPr>
            <a:lvl8pPr lvl="7">
              <a:spcBef>
                <a:spcPts val="0"/>
              </a:spcBef>
              <a:buSzPct val="100000"/>
              <a:defRPr sz="4800"/>
            </a:lvl8pPr>
            <a:lvl9pPr lvl="8">
              <a:spcBef>
                <a:spcPts val="0"/>
              </a:spcBef>
              <a:buSzPct val="100000"/>
              <a:defRPr sz="4800"/>
            </a:lvl9pPr>
          </a:lstStyle>
          <a:p/>
        </p:txBody>
      </p:sp>
      <p:sp>
        <p:nvSpPr>
          <p:cNvPr id="34" name="Shape 34"/>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ection title and description">
    <p:spTree>
      <p:nvGrpSpPr>
        <p:cNvPr id="35" name="Shape 35"/>
        <p:cNvGrpSpPr/>
        <p:nvPr/>
      </p:nvGrpSpPr>
      <p:grpSpPr>
        <a:xfrm>
          <a:off x="0" y="0"/>
          <a:ext cx="0" cy="0"/>
          <a:chOff x="0" y="0"/>
          <a:chExt cx="0" cy="0"/>
        </a:xfrm>
      </p:grpSpPr>
      <p:sp>
        <p:nvSpPr>
          <p:cNvPr id="36" name="Shape 36"/>
          <p:cNvSpPr/>
          <p:nvPr/>
        </p:nvSpPr>
        <p:spPr>
          <a:xfrm>
            <a:off x="4572000" y="25"/>
            <a:ext cx="4572000" cy="5143500"/>
          </a:xfrm>
          <a:prstGeom prst="rect">
            <a:avLst/>
          </a:prstGeom>
          <a:solidFill>
            <a:schemeClr val="dk2"/>
          </a:solidFill>
          <a:ln>
            <a:noFill/>
          </a:ln>
        </p:spPr>
        <p:txBody>
          <a:bodyPr anchorCtr="0" anchor="ctr" bIns="91425" lIns="91425" rIns="91425" tIns="91425">
            <a:noAutofit/>
          </a:bodyPr>
          <a:lstStyle/>
          <a:p>
            <a:pPr lvl="0">
              <a:spcBef>
                <a:spcPts val="0"/>
              </a:spcBef>
              <a:buNone/>
            </a:pPr>
            <a:r>
              <a:t/>
            </a:r>
            <a:endParaRPr/>
          </a:p>
        </p:txBody>
      </p:sp>
      <p:sp>
        <p:nvSpPr>
          <p:cNvPr id="37" name="Shape 37"/>
          <p:cNvSpPr txBox="1"/>
          <p:nvPr>
            <p:ph type="title"/>
          </p:nvPr>
        </p:nvSpPr>
        <p:spPr>
          <a:xfrm>
            <a:off x="265500" y="1233175"/>
            <a:ext cx="4045200" cy="1482300"/>
          </a:xfrm>
          <a:prstGeom prst="rect">
            <a:avLst/>
          </a:prstGeom>
        </p:spPr>
        <p:txBody>
          <a:bodyPr anchorCtr="0" anchor="b" bIns="91425" lIns="91425" rIns="91425" tIns="91425"/>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p:txBody>
      </p:sp>
      <p:sp>
        <p:nvSpPr>
          <p:cNvPr id="38" name="Shape 38"/>
          <p:cNvSpPr txBox="1"/>
          <p:nvPr>
            <p:ph idx="1" type="subTitle"/>
          </p:nvPr>
        </p:nvSpPr>
        <p:spPr>
          <a:xfrm>
            <a:off x="265500" y="2803075"/>
            <a:ext cx="4045200" cy="1235100"/>
          </a:xfrm>
          <a:prstGeom prst="rect">
            <a:avLst/>
          </a:prstGeom>
        </p:spPr>
        <p:txBody>
          <a:bodyPr anchorCtr="0" anchor="t" bIns="91425" lIns="91425" rIns="91425" tIns="91425"/>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p:txBody>
      </p:sp>
      <p:sp>
        <p:nvSpPr>
          <p:cNvPr id="39" name="Shape 39"/>
          <p:cNvSpPr txBox="1"/>
          <p:nvPr>
            <p:ph idx="2" type="body"/>
          </p:nvPr>
        </p:nvSpPr>
        <p:spPr>
          <a:xfrm>
            <a:off x="4939500" y="724200"/>
            <a:ext cx="3837000" cy="3695100"/>
          </a:xfrm>
          <a:prstGeom prst="rect">
            <a:avLst/>
          </a:prstGeom>
        </p:spPr>
        <p:txBody>
          <a:bodyPr anchorCtr="0" anchor="ctr" bIns="91425" lIns="91425" rIns="91425" tIns="91425"/>
          <a:lstStyle>
            <a:lvl1pPr lvl="0">
              <a:spcBef>
                <a:spcPts val="0"/>
              </a:spcBef>
              <a:buClr>
                <a:schemeClr val="dk1"/>
              </a:buClr>
              <a:defRPr>
                <a:solidFill>
                  <a:schemeClr val="dk1"/>
                </a:solidFill>
              </a:defRPr>
            </a:lvl1pPr>
            <a:lvl2pPr lvl="1">
              <a:spcBef>
                <a:spcPts val="0"/>
              </a:spcBef>
              <a:buClr>
                <a:schemeClr val="dk1"/>
              </a:buClr>
              <a:defRPr>
                <a:solidFill>
                  <a:schemeClr val="dk1"/>
                </a:solidFill>
              </a:defRPr>
            </a:lvl2pPr>
            <a:lvl3pPr lvl="2">
              <a:spcBef>
                <a:spcPts val="0"/>
              </a:spcBef>
              <a:buClr>
                <a:schemeClr val="dk1"/>
              </a:buClr>
              <a:defRPr>
                <a:solidFill>
                  <a:schemeClr val="dk1"/>
                </a:solidFill>
              </a:defRPr>
            </a:lvl3pPr>
            <a:lvl4pPr lvl="3">
              <a:spcBef>
                <a:spcPts val="0"/>
              </a:spcBef>
              <a:buClr>
                <a:schemeClr val="dk1"/>
              </a:buClr>
              <a:defRPr>
                <a:solidFill>
                  <a:schemeClr val="dk1"/>
                </a:solidFill>
              </a:defRPr>
            </a:lvl4pPr>
            <a:lvl5pPr lvl="4">
              <a:spcBef>
                <a:spcPts val="0"/>
              </a:spcBef>
              <a:buClr>
                <a:schemeClr val="dk1"/>
              </a:buClr>
              <a:defRPr>
                <a:solidFill>
                  <a:schemeClr val="dk1"/>
                </a:solidFill>
              </a:defRPr>
            </a:lvl5pPr>
            <a:lvl6pPr lvl="5">
              <a:spcBef>
                <a:spcPts val="0"/>
              </a:spcBef>
              <a:buClr>
                <a:schemeClr val="dk1"/>
              </a:buClr>
              <a:defRPr>
                <a:solidFill>
                  <a:schemeClr val="dk1"/>
                </a:solidFill>
              </a:defRPr>
            </a:lvl6pPr>
            <a:lvl7pPr lvl="6">
              <a:spcBef>
                <a:spcPts val="0"/>
              </a:spcBef>
              <a:buClr>
                <a:schemeClr val="dk1"/>
              </a:buClr>
              <a:defRPr>
                <a:solidFill>
                  <a:schemeClr val="dk1"/>
                </a:solidFill>
              </a:defRPr>
            </a:lvl7pPr>
            <a:lvl8pPr lvl="7">
              <a:spcBef>
                <a:spcPts val="0"/>
              </a:spcBef>
              <a:buClr>
                <a:schemeClr val="dk1"/>
              </a:buClr>
              <a:defRPr>
                <a:solidFill>
                  <a:schemeClr val="dk1"/>
                </a:solidFill>
              </a:defRPr>
            </a:lvl8pPr>
            <a:lvl9pPr lvl="8">
              <a:spcBef>
                <a:spcPts val="0"/>
              </a:spcBef>
              <a:buClr>
                <a:schemeClr val="dk1"/>
              </a:buClr>
              <a:defRPr>
                <a:solidFill>
                  <a:schemeClr val="dk1"/>
                </a:solidFill>
              </a:defRPr>
            </a:lvl9pPr>
          </a:lstStyle>
          <a:p/>
        </p:txBody>
      </p:sp>
      <p:sp>
        <p:nvSpPr>
          <p:cNvPr id="40" name="Shape 40"/>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ption">
    <p:spTree>
      <p:nvGrpSpPr>
        <p:cNvPr id="41" name="Shape 41"/>
        <p:cNvGrpSpPr/>
        <p:nvPr/>
      </p:nvGrpSpPr>
      <p:grpSpPr>
        <a:xfrm>
          <a:off x="0" y="0"/>
          <a:ext cx="0" cy="0"/>
          <a:chOff x="0" y="0"/>
          <a:chExt cx="0" cy="0"/>
        </a:xfrm>
      </p:grpSpPr>
      <p:sp>
        <p:nvSpPr>
          <p:cNvPr id="42" name="Shape 42"/>
          <p:cNvSpPr txBox="1"/>
          <p:nvPr>
            <p:ph idx="1" type="body"/>
          </p:nvPr>
        </p:nvSpPr>
        <p:spPr>
          <a:xfrm>
            <a:off x="311700" y="4230575"/>
            <a:ext cx="5998800" cy="605100"/>
          </a:xfrm>
          <a:prstGeom prst="rect">
            <a:avLst/>
          </a:prstGeom>
        </p:spPr>
        <p:txBody>
          <a:bodyPr anchorCtr="0" anchor="ctr" bIns="91425" lIns="91425" rIns="91425" tIns="91425"/>
          <a:lstStyle>
            <a:lvl1pPr lvl="0">
              <a:lnSpc>
                <a:spcPct val="100000"/>
              </a:lnSpc>
              <a:spcBef>
                <a:spcPts val="0"/>
              </a:spcBef>
              <a:spcAft>
                <a:spcPts val="0"/>
              </a:spcAft>
              <a:buNone/>
              <a:defRPr/>
            </a:lvl1pPr>
          </a:lstStyle>
          <a:p/>
        </p:txBody>
      </p:sp>
      <p:sp>
        <p:nvSpPr>
          <p:cNvPr id="43" name="Shape 43"/>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600" cy="572700"/>
          </a:xfrm>
          <a:prstGeom prst="rect">
            <a:avLst/>
          </a:prstGeom>
          <a:noFill/>
          <a:ln>
            <a:noFill/>
          </a:ln>
        </p:spPr>
        <p:txBody>
          <a:bodyPr anchorCtr="0" anchor="t" bIns="91425" lIns="91425" rIns="91425" tIns="91425"/>
          <a:lstStyle>
            <a:lvl1pPr lvl="0">
              <a:spcBef>
                <a:spcPts val="0"/>
              </a:spcBef>
              <a:buClr>
                <a:schemeClr val="dk1"/>
              </a:buClr>
              <a:buSzPct val="100000"/>
              <a:buNone/>
              <a:defRPr sz="2800">
                <a:solidFill>
                  <a:schemeClr val="dk1"/>
                </a:solidFil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p:txBody>
      </p:sp>
      <p:sp>
        <p:nvSpPr>
          <p:cNvPr id="7" name="Shape 7"/>
          <p:cNvSpPr txBox="1"/>
          <p:nvPr>
            <p:ph idx="1" type="body"/>
          </p:nvPr>
        </p:nvSpPr>
        <p:spPr>
          <a:xfrm>
            <a:off x="311700" y="1152475"/>
            <a:ext cx="8520600" cy="3416400"/>
          </a:xfrm>
          <a:prstGeom prst="rect">
            <a:avLst/>
          </a:prstGeom>
          <a:noFill/>
          <a:ln>
            <a:noFill/>
          </a:ln>
        </p:spPr>
        <p:txBody>
          <a:bodyPr anchorCtr="0" anchor="t" bIns="91425" lIns="91425" rIns="91425" tIns="91425"/>
          <a:lstStyle>
            <a:lvl1pPr lvl="0">
              <a:lnSpc>
                <a:spcPct val="115000"/>
              </a:lnSpc>
              <a:spcBef>
                <a:spcPts val="0"/>
              </a:spcBef>
              <a:spcAft>
                <a:spcPts val="1600"/>
              </a:spcAft>
              <a:buClr>
                <a:schemeClr val="lt2"/>
              </a:buClr>
              <a:buSzPct val="100000"/>
              <a:defRPr sz="1800">
                <a:solidFill>
                  <a:schemeClr val="lt2"/>
                </a:solidFill>
              </a:defRPr>
            </a:lvl1pPr>
            <a:lvl2pPr lvl="1">
              <a:lnSpc>
                <a:spcPct val="115000"/>
              </a:lnSpc>
              <a:spcBef>
                <a:spcPts val="0"/>
              </a:spcBef>
              <a:spcAft>
                <a:spcPts val="1600"/>
              </a:spcAft>
              <a:buClr>
                <a:schemeClr val="lt2"/>
              </a:buClr>
              <a:defRPr>
                <a:solidFill>
                  <a:schemeClr val="lt2"/>
                </a:solidFill>
              </a:defRPr>
            </a:lvl2pPr>
            <a:lvl3pPr lvl="2">
              <a:lnSpc>
                <a:spcPct val="115000"/>
              </a:lnSpc>
              <a:spcBef>
                <a:spcPts val="0"/>
              </a:spcBef>
              <a:spcAft>
                <a:spcPts val="1600"/>
              </a:spcAft>
              <a:buClr>
                <a:schemeClr val="lt2"/>
              </a:buClr>
              <a:defRPr>
                <a:solidFill>
                  <a:schemeClr val="lt2"/>
                </a:solidFill>
              </a:defRPr>
            </a:lvl3pPr>
            <a:lvl4pPr lvl="3">
              <a:lnSpc>
                <a:spcPct val="115000"/>
              </a:lnSpc>
              <a:spcBef>
                <a:spcPts val="0"/>
              </a:spcBef>
              <a:spcAft>
                <a:spcPts val="1600"/>
              </a:spcAft>
              <a:buClr>
                <a:schemeClr val="lt2"/>
              </a:buClr>
              <a:defRPr>
                <a:solidFill>
                  <a:schemeClr val="lt2"/>
                </a:solidFill>
              </a:defRPr>
            </a:lvl4pPr>
            <a:lvl5pPr lvl="4">
              <a:lnSpc>
                <a:spcPct val="115000"/>
              </a:lnSpc>
              <a:spcBef>
                <a:spcPts val="0"/>
              </a:spcBef>
              <a:spcAft>
                <a:spcPts val="1600"/>
              </a:spcAft>
              <a:buClr>
                <a:schemeClr val="lt2"/>
              </a:buClr>
              <a:defRPr>
                <a:solidFill>
                  <a:schemeClr val="lt2"/>
                </a:solidFill>
              </a:defRPr>
            </a:lvl5pPr>
            <a:lvl6pPr lvl="5">
              <a:lnSpc>
                <a:spcPct val="115000"/>
              </a:lnSpc>
              <a:spcBef>
                <a:spcPts val="0"/>
              </a:spcBef>
              <a:spcAft>
                <a:spcPts val="1600"/>
              </a:spcAft>
              <a:buClr>
                <a:schemeClr val="lt2"/>
              </a:buClr>
              <a:defRPr>
                <a:solidFill>
                  <a:schemeClr val="lt2"/>
                </a:solidFill>
              </a:defRPr>
            </a:lvl6pPr>
            <a:lvl7pPr lvl="6">
              <a:lnSpc>
                <a:spcPct val="115000"/>
              </a:lnSpc>
              <a:spcBef>
                <a:spcPts val="0"/>
              </a:spcBef>
              <a:spcAft>
                <a:spcPts val="1600"/>
              </a:spcAft>
              <a:buClr>
                <a:schemeClr val="lt2"/>
              </a:buClr>
              <a:defRPr>
                <a:solidFill>
                  <a:schemeClr val="lt2"/>
                </a:solidFill>
              </a:defRPr>
            </a:lvl7pPr>
            <a:lvl8pPr lvl="7">
              <a:lnSpc>
                <a:spcPct val="115000"/>
              </a:lnSpc>
              <a:spcBef>
                <a:spcPts val="0"/>
              </a:spcBef>
              <a:spcAft>
                <a:spcPts val="1600"/>
              </a:spcAft>
              <a:buClr>
                <a:schemeClr val="lt2"/>
              </a:buClr>
              <a:defRPr>
                <a:solidFill>
                  <a:schemeClr val="lt2"/>
                </a:solidFill>
              </a:defRPr>
            </a:lvl8pPr>
            <a:lvl9pPr lvl="8">
              <a:lnSpc>
                <a:spcPct val="115000"/>
              </a:lnSpc>
              <a:spcBef>
                <a:spcPts val="0"/>
              </a:spcBef>
              <a:spcAft>
                <a:spcPts val="1600"/>
              </a:spcAft>
              <a:buClr>
                <a:schemeClr val="lt2"/>
              </a:buClr>
              <a:defRPr>
                <a:solidFill>
                  <a:schemeClr val="lt2"/>
                </a:solidFill>
              </a:defRPr>
            </a:lvl9pPr>
          </a:lstStyle>
          <a:p/>
        </p:txBody>
      </p:sp>
      <p:sp>
        <p:nvSpPr>
          <p:cNvPr id="8" name="Shape 8"/>
          <p:cNvSpPr txBox="1"/>
          <p:nvPr>
            <p:ph idx="12" type="sldNum"/>
          </p:nvPr>
        </p:nvSpPr>
        <p:spPr>
          <a:xfrm>
            <a:off x="8472457" y="4663216"/>
            <a:ext cx="548700" cy="393600"/>
          </a:xfrm>
          <a:prstGeom prst="rect">
            <a:avLst/>
          </a:prstGeom>
          <a:noFill/>
          <a:ln>
            <a:noFill/>
          </a:ln>
        </p:spPr>
        <p:txBody>
          <a:bodyPr anchorCtr="0" anchor="ctr" bIns="91425" lIns="91425" rIns="91425" tIns="91425">
            <a:noAutofit/>
          </a:bodyPr>
          <a:lstStyle/>
          <a:p>
            <a:pPr lvl="0" algn="r">
              <a:spcBef>
                <a:spcPts val="0"/>
              </a:spcBef>
              <a:buNone/>
            </a:pPr>
            <a:fld id="{00000000-1234-1234-1234-123412341234}" type="slidenum">
              <a:rPr lang="en" sz="1000">
                <a:solidFill>
                  <a:schemeClr val="lt2"/>
                </a:solidFill>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00.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5.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8.jpg"/><Relationship Id="rId4" Type="http://schemas.openxmlformats.org/officeDocument/2006/relationships/image" Target="../media/image19.png"/><Relationship Id="rId5" Type="http://schemas.openxmlformats.org/officeDocument/2006/relationships/image" Target="../media/image1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4.png"/><Relationship Id="rId4" Type="http://schemas.openxmlformats.org/officeDocument/2006/relationships/image" Target="../media/image22.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3.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0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02.jpg"/><Relationship Id="rId4" Type="http://schemas.openxmlformats.org/officeDocument/2006/relationships/hyperlink" Target="https://github.com/IndyOpenHardware/slide-decks/blob/master/IOH%20Meeting%20072616.pptx" TargetMode="External"/><Relationship Id="rId5" Type="http://schemas.openxmlformats.org/officeDocument/2006/relationships/hyperlink" Target="https://github.com/RuhtraRon/kegkeeper"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03.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05.jpg"/><Relationship Id="rId4" Type="http://schemas.openxmlformats.org/officeDocument/2006/relationships/image" Target="../media/image10.jpg"/><Relationship Id="rId5" Type="http://schemas.openxmlformats.org/officeDocument/2006/relationships/image" Target="../media/image04.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06.jpg"/><Relationship Id="rId4" Type="http://schemas.openxmlformats.org/officeDocument/2006/relationships/image" Target="../media/image12.jpg"/><Relationship Id="rId5" Type="http://schemas.openxmlformats.org/officeDocument/2006/relationships/image" Target="../media/image07.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06.jpg"/><Relationship Id="rId4" Type="http://schemas.openxmlformats.org/officeDocument/2006/relationships/image" Target="../media/image12.jpg"/><Relationship Id="rId5" Type="http://schemas.openxmlformats.org/officeDocument/2006/relationships/image" Target="../media/image07.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09.jpg"/><Relationship Id="rId4" Type="http://schemas.openxmlformats.org/officeDocument/2006/relationships/image" Target="../media/image21.jpg"/><Relationship Id="rId5" Type="http://schemas.openxmlformats.org/officeDocument/2006/relationships/image" Target="../media/image13.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1.png"/><Relationship Id="rId4" Type="http://schemas.openxmlformats.org/officeDocument/2006/relationships/image" Target="../media/image0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dk1"/>
        </a:solidFill>
      </p:bgPr>
    </p:bg>
    <p:spTree>
      <p:nvGrpSpPr>
        <p:cNvPr id="53" name="Shape 53"/>
        <p:cNvGrpSpPr/>
        <p:nvPr/>
      </p:nvGrpSpPr>
      <p:grpSpPr>
        <a:xfrm>
          <a:off x="0" y="0"/>
          <a:ext cx="0" cy="0"/>
          <a:chOff x="0" y="0"/>
          <a:chExt cx="0" cy="0"/>
        </a:xfrm>
      </p:grpSpPr>
      <p:pic>
        <p:nvPicPr>
          <p:cNvPr descr="IMG_0658.JPG" id="54" name="Shape 54"/>
          <p:cNvPicPr preferRelativeResize="0"/>
          <p:nvPr/>
        </p:nvPicPr>
        <p:blipFill>
          <a:blip r:embed="rId3">
            <a:alphaModFix/>
          </a:blip>
          <a:stretch>
            <a:fillRect/>
          </a:stretch>
        </p:blipFill>
        <p:spPr>
          <a:xfrm>
            <a:off x="1029350" y="45112"/>
            <a:ext cx="7085299" cy="3603924"/>
          </a:xfrm>
          <a:prstGeom prst="rect">
            <a:avLst/>
          </a:prstGeom>
          <a:noFill/>
          <a:ln>
            <a:noFill/>
          </a:ln>
        </p:spPr>
      </p:pic>
      <p:sp>
        <p:nvSpPr>
          <p:cNvPr id="55" name="Shape 55"/>
          <p:cNvSpPr txBox="1"/>
          <p:nvPr>
            <p:ph idx="1" type="subTitle"/>
          </p:nvPr>
        </p:nvSpPr>
        <p:spPr>
          <a:xfrm>
            <a:off x="311700" y="3291325"/>
            <a:ext cx="8520600" cy="1161300"/>
          </a:xfrm>
          <a:prstGeom prst="rect">
            <a:avLst/>
          </a:prstGeom>
        </p:spPr>
        <p:txBody>
          <a:bodyPr anchorCtr="0" anchor="t" bIns="91425" lIns="91425" rIns="91425" tIns="91425">
            <a:noAutofit/>
          </a:bodyPr>
          <a:lstStyle/>
          <a:p>
            <a:pPr lvl="0">
              <a:spcBef>
                <a:spcPts val="0"/>
              </a:spcBef>
              <a:buNone/>
            </a:pPr>
            <a:r>
              <a:rPr lang="en">
                <a:solidFill>
                  <a:schemeClr val="lt1"/>
                </a:solidFill>
              </a:rPr>
              <a:t>Welcome!</a:t>
            </a:r>
          </a:p>
          <a:p>
            <a:pPr lvl="0">
              <a:spcBef>
                <a:spcPts val="0"/>
              </a:spcBef>
              <a:buNone/>
            </a:pPr>
            <a:r>
              <a:rPr lang="en" sz="2400">
                <a:solidFill>
                  <a:schemeClr val="lt1"/>
                </a:solidFill>
              </a:rPr>
              <a:t>Grab a drink, food, and chat with your fellow makers.</a:t>
            </a:r>
          </a:p>
        </p:txBody>
      </p:sp>
      <p:sp>
        <p:nvSpPr>
          <p:cNvPr id="56" name="Shape 56"/>
          <p:cNvSpPr txBox="1"/>
          <p:nvPr>
            <p:ph idx="1" type="subTitle"/>
          </p:nvPr>
        </p:nvSpPr>
        <p:spPr>
          <a:xfrm>
            <a:off x="311700" y="4631400"/>
            <a:ext cx="8520600" cy="512100"/>
          </a:xfrm>
          <a:prstGeom prst="rect">
            <a:avLst/>
          </a:prstGeom>
        </p:spPr>
        <p:txBody>
          <a:bodyPr anchorCtr="0" anchor="t" bIns="91425" lIns="91425" rIns="91425" tIns="91425">
            <a:noAutofit/>
          </a:bodyPr>
          <a:lstStyle/>
          <a:p>
            <a:pPr lvl="0" rtl="0">
              <a:spcBef>
                <a:spcPts val="0"/>
              </a:spcBef>
              <a:buNone/>
            </a:pPr>
            <a:r>
              <a:rPr lang="en" sz="1400"/>
              <a:t>July 26, 2016</a:t>
            </a: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9" name="Shape 119"/>
        <p:cNvGrpSpPr/>
        <p:nvPr/>
      </p:nvGrpSpPr>
      <p:grpSpPr>
        <a:xfrm>
          <a:off x="0" y="0"/>
          <a:ext cx="0" cy="0"/>
          <a:chOff x="0" y="0"/>
          <a:chExt cx="0" cy="0"/>
        </a:xfrm>
      </p:grpSpPr>
      <p:sp>
        <p:nvSpPr>
          <p:cNvPr id="120" name="Shape 120"/>
          <p:cNvSpPr txBox="1"/>
          <p:nvPr>
            <p:ph type="title"/>
          </p:nvPr>
        </p:nvSpPr>
        <p:spPr>
          <a:xfrm>
            <a:off x="311700" y="445025"/>
            <a:ext cx="8520600" cy="3960600"/>
          </a:xfrm>
          <a:prstGeom prst="rect">
            <a:avLst/>
          </a:prstGeom>
        </p:spPr>
        <p:txBody>
          <a:bodyPr anchorCtr="0" anchor="t" bIns="91425" lIns="91425" rIns="91425" tIns="91425">
            <a:noAutofit/>
          </a:bodyPr>
          <a:lstStyle/>
          <a:p>
            <a:pPr lvl="0">
              <a:spcBef>
                <a:spcPts val="0"/>
              </a:spcBef>
              <a:buNone/>
            </a:pPr>
            <a:r>
              <a:rPr lang="en" sz="2400"/>
              <a:t>Problems:</a:t>
            </a:r>
          </a:p>
          <a:p>
            <a:pPr lvl="0">
              <a:spcBef>
                <a:spcPts val="0"/>
              </a:spcBef>
              <a:buNone/>
            </a:pPr>
            <a:r>
              <a:t/>
            </a:r>
            <a:endParaRPr sz="2400"/>
          </a:p>
          <a:p>
            <a:pPr indent="-381000" lvl="0" marL="457200">
              <a:spcBef>
                <a:spcPts val="0"/>
              </a:spcBef>
              <a:buSzPct val="100000"/>
              <a:buChar char="●"/>
            </a:pPr>
            <a:r>
              <a:rPr lang="en" sz="2400"/>
              <a:t>Size limitation</a:t>
            </a:r>
          </a:p>
          <a:p>
            <a:pPr indent="-381000" lvl="0" marL="457200">
              <a:spcBef>
                <a:spcPts val="0"/>
              </a:spcBef>
              <a:buSzPct val="100000"/>
              <a:buChar char="●"/>
            </a:pPr>
            <a:r>
              <a:rPr lang="en" sz="2400"/>
              <a:t>Heat dissipation</a:t>
            </a:r>
          </a:p>
          <a:p>
            <a:pPr indent="-381000" lvl="0" marL="457200">
              <a:spcBef>
                <a:spcPts val="0"/>
              </a:spcBef>
              <a:buSzPct val="100000"/>
              <a:buChar char="●"/>
            </a:pPr>
            <a:r>
              <a:rPr lang="en" sz="2400"/>
              <a:t>Visual indication</a:t>
            </a:r>
          </a:p>
          <a:p>
            <a:pPr indent="-381000" lvl="0" marL="457200">
              <a:spcBef>
                <a:spcPts val="0"/>
              </a:spcBef>
              <a:buSzPct val="100000"/>
              <a:buChar char="●"/>
            </a:pPr>
            <a:r>
              <a:rPr lang="en" sz="2400"/>
              <a:t>Serial communication</a:t>
            </a:r>
          </a:p>
          <a:p>
            <a:pPr lvl="0" rtl="0">
              <a:spcBef>
                <a:spcPts val="0"/>
              </a:spcBef>
              <a:buNone/>
            </a:pPr>
            <a:r>
              <a:t/>
            </a:r>
            <a:endParaRPr sz="24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4" name="Shape 124"/>
        <p:cNvGrpSpPr/>
        <p:nvPr/>
      </p:nvGrpSpPr>
      <p:grpSpPr>
        <a:xfrm>
          <a:off x="0" y="0"/>
          <a:ext cx="0" cy="0"/>
          <a:chOff x="0" y="0"/>
          <a:chExt cx="0" cy="0"/>
        </a:xfrm>
      </p:grpSpPr>
      <p:sp>
        <p:nvSpPr>
          <p:cNvPr id="125" name="Shape 125"/>
          <p:cNvSpPr txBox="1"/>
          <p:nvPr>
            <p:ph type="title"/>
          </p:nvPr>
        </p:nvSpPr>
        <p:spPr>
          <a:xfrm>
            <a:off x="311700" y="445025"/>
            <a:ext cx="8520600" cy="3960600"/>
          </a:xfrm>
          <a:prstGeom prst="rect">
            <a:avLst/>
          </a:prstGeom>
        </p:spPr>
        <p:txBody>
          <a:bodyPr anchorCtr="0" anchor="t" bIns="91425" lIns="91425" rIns="91425" tIns="91425">
            <a:noAutofit/>
          </a:bodyPr>
          <a:lstStyle/>
          <a:p>
            <a:pPr lvl="0" rtl="0">
              <a:spcBef>
                <a:spcPts val="0"/>
              </a:spcBef>
              <a:buNone/>
            </a:pPr>
            <a:r>
              <a:rPr lang="en" sz="2400"/>
              <a:t>Solutions:</a:t>
            </a:r>
          </a:p>
          <a:p>
            <a:pPr lvl="0" rtl="0">
              <a:spcBef>
                <a:spcPts val="0"/>
              </a:spcBef>
              <a:buNone/>
            </a:pPr>
            <a:r>
              <a:t/>
            </a:r>
            <a:endParaRPr sz="2400"/>
          </a:p>
          <a:p>
            <a:pPr indent="-342900" lvl="0" marL="457200" rtl="0">
              <a:spcBef>
                <a:spcPts val="0"/>
              </a:spcBef>
              <a:buSzPct val="100000"/>
              <a:buChar char="●"/>
            </a:pPr>
            <a:r>
              <a:rPr lang="en" sz="1800"/>
              <a:t>Size limitation</a:t>
            </a:r>
          </a:p>
          <a:p>
            <a:pPr indent="-342900" lvl="1" marL="914400" rtl="0">
              <a:spcBef>
                <a:spcPts val="0"/>
              </a:spcBef>
              <a:buSzPct val="100000"/>
              <a:buChar char="○"/>
            </a:pPr>
            <a:r>
              <a:rPr lang="en" sz="1800"/>
              <a:t>Cut the cord</a:t>
            </a:r>
          </a:p>
          <a:p>
            <a:pPr indent="-342900" lvl="0" marL="457200" rtl="0">
              <a:spcBef>
                <a:spcPts val="0"/>
              </a:spcBef>
              <a:buSzPct val="100000"/>
              <a:buChar char="●"/>
            </a:pPr>
            <a:r>
              <a:rPr lang="en" sz="1800"/>
              <a:t>Heat dissipation</a:t>
            </a:r>
          </a:p>
          <a:p>
            <a:pPr indent="-342900" lvl="1" marL="914400" rtl="0">
              <a:spcBef>
                <a:spcPts val="0"/>
              </a:spcBef>
              <a:buSzPct val="100000"/>
              <a:buChar char="○"/>
            </a:pPr>
            <a:r>
              <a:rPr lang="en" sz="1800"/>
              <a:t>Keg Button</a:t>
            </a:r>
          </a:p>
          <a:p>
            <a:pPr indent="-342900" lvl="0" marL="457200" rtl="0">
              <a:spcBef>
                <a:spcPts val="0"/>
              </a:spcBef>
              <a:buSzPct val="100000"/>
              <a:buChar char="●"/>
            </a:pPr>
            <a:r>
              <a:rPr lang="en" sz="1800"/>
              <a:t>Visual indication</a:t>
            </a:r>
          </a:p>
          <a:p>
            <a:pPr indent="-342900" lvl="1" marL="914400" rtl="0">
              <a:spcBef>
                <a:spcPts val="0"/>
              </a:spcBef>
              <a:buSzPct val="100000"/>
              <a:buChar char="○"/>
            </a:pPr>
            <a:r>
              <a:rPr lang="en" sz="1800"/>
              <a:t>Nmap</a:t>
            </a:r>
          </a:p>
          <a:p>
            <a:pPr indent="-342900" lvl="0" marL="457200" rtl="0">
              <a:spcBef>
                <a:spcPts val="0"/>
              </a:spcBef>
              <a:buSzPct val="100000"/>
              <a:buChar char="●"/>
            </a:pPr>
            <a:r>
              <a:rPr lang="en" sz="1800"/>
              <a:t>Serial communication</a:t>
            </a:r>
          </a:p>
          <a:p>
            <a:pPr indent="-342900" lvl="1" marL="914400" rtl="0">
              <a:spcBef>
                <a:spcPts val="0"/>
              </a:spcBef>
              <a:buSzPct val="100000"/>
              <a:buChar char="○"/>
            </a:pPr>
            <a:r>
              <a:rPr lang="en" sz="1800"/>
              <a:t>Wemos mini</a:t>
            </a:r>
          </a:p>
          <a:p>
            <a:pPr lvl="0" rtl="0">
              <a:spcBef>
                <a:spcPts val="0"/>
              </a:spcBef>
              <a:buNone/>
            </a:pPr>
            <a:r>
              <a:t/>
            </a:r>
            <a:endParaRPr sz="2400"/>
          </a:p>
        </p:txBody>
      </p:sp>
      <p:pic>
        <p:nvPicPr>
          <p:cNvPr id="126" name="Shape 126"/>
          <p:cNvPicPr preferRelativeResize="0"/>
          <p:nvPr/>
        </p:nvPicPr>
        <p:blipFill>
          <a:blip r:embed="rId3">
            <a:alphaModFix/>
          </a:blip>
          <a:stretch>
            <a:fillRect/>
          </a:stretch>
        </p:blipFill>
        <p:spPr>
          <a:xfrm>
            <a:off x="3566099" y="599975"/>
            <a:ext cx="5423299" cy="406747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0" name="Shape 130"/>
        <p:cNvGrpSpPr/>
        <p:nvPr/>
      </p:nvGrpSpPr>
      <p:grpSpPr>
        <a:xfrm>
          <a:off x="0" y="0"/>
          <a:ext cx="0" cy="0"/>
          <a:chOff x="0" y="0"/>
          <a:chExt cx="0" cy="0"/>
        </a:xfrm>
      </p:grpSpPr>
      <p:sp>
        <p:nvSpPr>
          <p:cNvPr id="131" name="Shape 131"/>
          <p:cNvSpPr txBox="1"/>
          <p:nvPr>
            <p:ph type="title"/>
          </p:nvPr>
        </p:nvSpPr>
        <p:spPr>
          <a:xfrm>
            <a:off x="311700" y="445025"/>
            <a:ext cx="8520600" cy="3960600"/>
          </a:xfrm>
          <a:prstGeom prst="rect">
            <a:avLst/>
          </a:prstGeom>
        </p:spPr>
        <p:txBody>
          <a:bodyPr anchorCtr="0" anchor="t" bIns="91425" lIns="91425" rIns="91425" tIns="91425">
            <a:noAutofit/>
          </a:bodyPr>
          <a:lstStyle/>
          <a:p>
            <a:pPr lvl="0" rtl="0">
              <a:spcBef>
                <a:spcPts val="0"/>
              </a:spcBef>
              <a:buNone/>
            </a:pPr>
            <a:r>
              <a:rPr lang="en" sz="2400"/>
              <a:t>Keg Button:</a:t>
            </a:r>
          </a:p>
          <a:p>
            <a:pPr lvl="0" rtl="0">
              <a:spcBef>
                <a:spcPts val="0"/>
              </a:spcBef>
              <a:buNone/>
            </a:pPr>
            <a:r>
              <a:t/>
            </a:r>
            <a:endParaRPr sz="2400"/>
          </a:p>
        </p:txBody>
      </p:sp>
      <p:pic>
        <p:nvPicPr>
          <p:cNvPr id="132" name="Shape 132"/>
          <p:cNvPicPr preferRelativeResize="0"/>
          <p:nvPr/>
        </p:nvPicPr>
        <p:blipFill>
          <a:blip r:embed="rId3">
            <a:alphaModFix/>
          </a:blip>
          <a:stretch>
            <a:fillRect/>
          </a:stretch>
        </p:blipFill>
        <p:spPr>
          <a:xfrm>
            <a:off x="311699" y="1014025"/>
            <a:ext cx="4893723" cy="3670298"/>
          </a:xfrm>
          <a:prstGeom prst="rect">
            <a:avLst/>
          </a:prstGeom>
          <a:noFill/>
          <a:ln>
            <a:noFill/>
          </a:ln>
        </p:spPr>
      </p:pic>
      <p:pic>
        <p:nvPicPr>
          <p:cNvPr id="133" name="Shape 133"/>
          <p:cNvPicPr preferRelativeResize="0"/>
          <p:nvPr/>
        </p:nvPicPr>
        <p:blipFill>
          <a:blip r:embed="rId4">
            <a:alphaModFix/>
          </a:blip>
          <a:stretch>
            <a:fillRect/>
          </a:stretch>
        </p:blipFill>
        <p:spPr>
          <a:xfrm>
            <a:off x="5270173" y="1014025"/>
            <a:ext cx="2562649" cy="1341700"/>
          </a:xfrm>
          <a:prstGeom prst="rect">
            <a:avLst/>
          </a:prstGeom>
          <a:noFill/>
          <a:ln>
            <a:noFill/>
          </a:ln>
        </p:spPr>
      </p:pic>
      <p:pic>
        <p:nvPicPr>
          <p:cNvPr id="134" name="Shape 134"/>
          <p:cNvPicPr preferRelativeResize="0"/>
          <p:nvPr/>
        </p:nvPicPr>
        <p:blipFill>
          <a:blip r:embed="rId5">
            <a:alphaModFix/>
          </a:blip>
          <a:stretch>
            <a:fillRect/>
          </a:stretch>
        </p:blipFill>
        <p:spPr>
          <a:xfrm>
            <a:off x="5270174" y="2355725"/>
            <a:ext cx="1341699" cy="134169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8" name="Shape 138"/>
        <p:cNvGrpSpPr/>
        <p:nvPr/>
      </p:nvGrpSpPr>
      <p:grpSpPr>
        <a:xfrm>
          <a:off x="0" y="0"/>
          <a:ext cx="0" cy="0"/>
          <a:chOff x="0" y="0"/>
          <a:chExt cx="0" cy="0"/>
        </a:xfrm>
      </p:grpSpPr>
      <p:sp>
        <p:nvSpPr>
          <p:cNvPr id="139" name="Shape 139"/>
          <p:cNvSpPr txBox="1"/>
          <p:nvPr>
            <p:ph type="title"/>
          </p:nvPr>
        </p:nvSpPr>
        <p:spPr>
          <a:xfrm>
            <a:off x="311700" y="445025"/>
            <a:ext cx="8520600" cy="3960600"/>
          </a:xfrm>
          <a:prstGeom prst="rect">
            <a:avLst/>
          </a:prstGeom>
        </p:spPr>
        <p:txBody>
          <a:bodyPr anchorCtr="0" anchor="t" bIns="91425" lIns="91425" rIns="91425" tIns="91425">
            <a:noAutofit/>
          </a:bodyPr>
          <a:lstStyle/>
          <a:p>
            <a:pPr lvl="0" rtl="0">
              <a:spcBef>
                <a:spcPts val="0"/>
              </a:spcBef>
              <a:buNone/>
            </a:pPr>
            <a:r>
              <a:rPr lang="en" sz="2400"/>
              <a:t>Nmap:</a:t>
            </a:r>
          </a:p>
        </p:txBody>
      </p:sp>
      <p:pic>
        <p:nvPicPr>
          <p:cNvPr id="140" name="Shape 140"/>
          <p:cNvPicPr preferRelativeResize="0"/>
          <p:nvPr/>
        </p:nvPicPr>
        <p:blipFill>
          <a:blip r:embed="rId3">
            <a:alphaModFix/>
          </a:blip>
          <a:stretch>
            <a:fillRect/>
          </a:stretch>
        </p:blipFill>
        <p:spPr>
          <a:xfrm>
            <a:off x="1678799" y="523612"/>
            <a:ext cx="5260974" cy="4096274"/>
          </a:xfrm>
          <a:prstGeom prst="rect">
            <a:avLst/>
          </a:prstGeom>
          <a:noFill/>
          <a:ln>
            <a:noFill/>
          </a:ln>
        </p:spPr>
      </p:pic>
      <p:sp>
        <p:nvSpPr>
          <p:cNvPr id="141" name="Shape 141"/>
          <p:cNvSpPr/>
          <p:nvPr/>
        </p:nvSpPr>
        <p:spPr>
          <a:xfrm>
            <a:off x="2828075" y="2163300"/>
            <a:ext cx="2185800" cy="293100"/>
          </a:xfrm>
          <a:prstGeom prst="rect">
            <a:avLst/>
          </a:prstGeom>
          <a:noFill/>
          <a:ln cap="flat" cmpd="sng" w="9525">
            <a:solidFill>
              <a:srgbClr val="FF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5" name="Shape 145"/>
        <p:cNvGrpSpPr/>
        <p:nvPr/>
      </p:nvGrpSpPr>
      <p:grpSpPr>
        <a:xfrm>
          <a:off x="0" y="0"/>
          <a:ext cx="0" cy="0"/>
          <a:chOff x="0" y="0"/>
          <a:chExt cx="0" cy="0"/>
        </a:xfrm>
      </p:grpSpPr>
      <p:sp>
        <p:nvSpPr>
          <p:cNvPr id="146" name="Shape 146"/>
          <p:cNvSpPr txBox="1"/>
          <p:nvPr>
            <p:ph type="title"/>
          </p:nvPr>
        </p:nvSpPr>
        <p:spPr>
          <a:xfrm>
            <a:off x="311700" y="445025"/>
            <a:ext cx="8520600" cy="3960600"/>
          </a:xfrm>
          <a:prstGeom prst="rect">
            <a:avLst/>
          </a:prstGeom>
        </p:spPr>
        <p:txBody>
          <a:bodyPr anchorCtr="0" anchor="t" bIns="91425" lIns="91425" rIns="91425" tIns="91425">
            <a:noAutofit/>
          </a:bodyPr>
          <a:lstStyle/>
          <a:p>
            <a:pPr lvl="0" rtl="0">
              <a:spcBef>
                <a:spcPts val="0"/>
              </a:spcBef>
              <a:buNone/>
            </a:pPr>
            <a:r>
              <a:rPr lang="en" sz="2400"/>
              <a:t>Wemos Mini w/Relay Shield:</a:t>
            </a:r>
          </a:p>
        </p:txBody>
      </p:sp>
      <p:pic>
        <p:nvPicPr>
          <p:cNvPr id="147" name="Shape 147"/>
          <p:cNvPicPr preferRelativeResize="0"/>
          <p:nvPr/>
        </p:nvPicPr>
        <p:blipFill>
          <a:blip r:embed="rId3">
            <a:alphaModFix/>
          </a:blip>
          <a:stretch>
            <a:fillRect/>
          </a:stretch>
        </p:blipFill>
        <p:spPr>
          <a:xfrm>
            <a:off x="5876200" y="1014025"/>
            <a:ext cx="2299550" cy="2299550"/>
          </a:xfrm>
          <a:prstGeom prst="rect">
            <a:avLst/>
          </a:prstGeom>
          <a:noFill/>
          <a:ln>
            <a:noFill/>
          </a:ln>
        </p:spPr>
      </p:pic>
      <p:pic>
        <p:nvPicPr>
          <p:cNvPr id="148" name="Shape 148"/>
          <p:cNvPicPr preferRelativeResize="0"/>
          <p:nvPr/>
        </p:nvPicPr>
        <p:blipFill>
          <a:blip r:embed="rId4">
            <a:alphaModFix/>
          </a:blip>
          <a:stretch>
            <a:fillRect/>
          </a:stretch>
        </p:blipFill>
        <p:spPr>
          <a:xfrm>
            <a:off x="311700" y="1014025"/>
            <a:ext cx="5028975" cy="37717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2" name="Shape 152"/>
        <p:cNvGrpSpPr/>
        <p:nvPr/>
      </p:nvGrpSpPr>
      <p:grpSpPr>
        <a:xfrm>
          <a:off x="0" y="0"/>
          <a:ext cx="0" cy="0"/>
          <a:chOff x="0" y="0"/>
          <a:chExt cx="0" cy="0"/>
        </a:xfrm>
      </p:grpSpPr>
      <p:sp>
        <p:nvSpPr>
          <p:cNvPr id="153" name="Shape 153"/>
          <p:cNvSpPr txBox="1"/>
          <p:nvPr>
            <p:ph type="title"/>
          </p:nvPr>
        </p:nvSpPr>
        <p:spPr>
          <a:xfrm>
            <a:off x="311700" y="445025"/>
            <a:ext cx="8520600" cy="3960600"/>
          </a:xfrm>
          <a:prstGeom prst="rect">
            <a:avLst/>
          </a:prstGeom>
        </p:spPr>
        <p:txBody>
          <a:bodyPr anchorCtr="0" anchor="t" bIns="91425" lIns="91425" rIns="91425" tIns="91425">
            <a:noAutofit/>
          </a:bodyPr>
          <a:lstStyle/>
          <a:p>
            <a:pPr lvl="0" rtl="0">
              <a:spcBef>
                <a:spcPts val="0"/>
              </a:spcBef>
              <a:buNone/>
            </a:pPr>
            <a:r>
              <a:rPr lang="en" sz="2400"/>
              <a:t>To Do:</a:t>
            </a:r>
          </a:p>
          <a:p>
            <a:pPr lvl="0" rtl="0">
              <a:spcBef>
                <a:spcPts val="0"/>
              </a:spcBef>
              <a:buNone/>
            </a:pPr>
            <a:r>
              <a:t/>
            </a:r>
            <a:endParaRPr sz="2400"/>
          </a:p>
          <a:p>
            <a:pPr indent="-381000" lvl="0" marL="457200" rtl="0">
              <a:spcBef>
                <a:spcPts val="0"/>
              </a:spcBef>
              <a:buSzPct val="100000"/>
              <a:buChar char="●"/>
            </a:pPr>
            <a:r>
              <a:rPr lang="en" sz="2400"/>
              <a:t>Installation</a:t>
            </a:r>
          </a:p>
          <a:p>
            <a:pPr indent="-381000" lvl="0" marL="457200" rtl="0">
              <a:spcBef>
                <a:spcPts val="0"/>
              </a:spcBef>
              <a:buSzPct val="100000"/>
              <a:buChar char="●"/>
            </a:pPr>
            <a:r>
              <a:rPr lang="en" sz="2400"/>
              <a:t>Flow Meter</a:t>
            </a:r>
          </a:p>
          <a:p>
            <a:pPr indent="-381000" lvl="0" marL="457200" rtl="0">
              <a:spcBef>
                <a:spcPts val="0"/>
              </a:spcBef>
              <a:buSzPct val="100000"/>
              <a:buChar char="●"/>
            </a:pPr>
            <a:r>
              <a:rPr lang="en" sz="2400"/>
              <a:t>Card Reader</a:t>
            </a:r>
          </a:p>
          <a:p>
            <a:pPr indent="-381000" lvl="0" marL="457200" rtl="0">
              <a:spcBef>
                <a:spcPts val="0"/>
              </a:spcBef>
              <a:buSzPct val="100000"/>
              <a:buChar char="●"/>
            </a:pPr>
            <a:r>
              <a:rPr lang="en" sz="2400"/>
              <a:t>Error handling</a:t>
            </a:r>
          </a:p>
          <a:p>
            <a:pPr indent="-381000" lvl="0" marL="457200" rtl="0">
              <a:spcBef>
                <a:spcPts val="0"/>
              </a:spcBef>
              <a:buSzPct val="100000"/>
              <a:buChar char="●"/>
            </a:pPr>
            <a:r>
              <a:rPr lang="en" sz="2400"/>
              <a:t>Security</a:t>
            </a:r>
          </a:p>
          <a:p>
            <a:pPr lvl="0" rtl="0">
              <a:spcBef>
                <a:spcPts val="0"/>
              </a:spcBef>
              <a:buNone/>
            </a:pPr>
            <a:r>
              <a:t/>
            </a:r>
            <a:endParaRPr sz="2400"/>
          </a:p>
        </p:txBody>
      </p:sp>
      <p:pic>
        <p:nvPicPr>
          <p:cNvPr id="154" name="Shape 154"/>
          <p:cNvPicPr preferRelativeResize="0"/>
          <p:nvPr/>
        </p:nvPicPr>
        <p:blipFill rotWithShape="1">
          <a:blip r:embed="rId3">
            <a:alphaModFix/>
          </a:blip>
          <a:srcRect b="10623" l="16314" r="17257" t="7342"/>
          <a:stretch/>
        </p:blipFill>
        <p:spPr>
          <a:xfrm>
            <a:off x="4230875" y="928324"/>
            <a:ext cx="3256223" cy="24462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8" name="Shape 158"/>
        <p:cNvGrpSpPr/>
        <p:nvPr/>
      </p:nvGrpSpPr>
      <p:grpSpPr>
        <a:xfrm>
          <a:off x="0" y="0"/>
          <a:ext cx="0" cy="0"/>
          <a:chOff x="0" y="0"/>
          <a:chExt cx="0" cy="0"/>
        </a:xfrm>
      </p:grpSpPr>
      <p:pic>
        <p:nvPicPr>
          <p:cNvPr descr="IOH Logo.jpg" id="159" name="Shape 159"/>
          <p:cNvPicPr preferRelativeResize="0"/>
          <p:nvPr/>
        </p:nvPicPr>
        <p:blipFill>
          <a:blip r:embed="rId3">
            <a:alphaModFix/>
          </a:blip>
          <a:stretch>
            <a:fillRect/>
          </a:stretch>
        </p:blipFill>
        <p:spPr>
          <a:xfrm>
            <a:off x="2954561" y="161875"/>
            <a:ext cx="3082474" cy="3240450"/>
          </a:xfrm>
          <a:prstGeom prst="rect">
            <a:avLst/>
          </a:prstGeom>
          <a:noFill/>
          <a:ln>
            <a:noFill/>
          </a:ln>
        </p:spPr>
      </p:pic>
      <p:sp>
        <p:nvSpPr>
          <p:cNvPr id="160" name="Shape 160"/>
          <p:cNvSpPr txBox="1"/>
          <p:nvPr>
            <p:ph idx="1" type="body"/>
          </p:nvPr>
        </p:nvSpPr>
        <p:spPr>
          <a:xfrm>
            <a:off x="1930650" y="3430275"/>
            <a:ext cx="5195700" cy="1142400"/>
          </a:xfrm>
          <a:prstGeom prst="rect">
            <a:avLst/>
          </a:prstGeom>
        </p:spPr>
        <p:txBody>
          <a:bodyPr anchorCtr="0" anchor="t" bIns="91425" lIns="91425" rIns="91425" tIns="91425">
            <a:noAutofit/>
          </a:bodyPr>
          <a:lstStyle/>
          <a:p>
            <a:pPr lvl="0" algn="ctr">
              <a:lnSpc>
                <a:spcPct val="138000"/>
              </a:lnSpc>
              <a:spcBef>
                <a:spcPts val="0"/>
              </a:spcBef>
              <a:spcAft>
                <a:spcPts val="0"/>
              </a:spcAft>
              <a:buNone/>
            </a:pPr>
            <a:r>
              <a:rPr lang="en" sz="1400"/>
              <a:t>indyopenhardware@gmail.com</a:t>
            </a:r>
          </a:p>
          <a:p>
            <a:pPr lvl="0" rtl="0" algn="ctr">
              <a:lnSpc>
                <a:spcPct val="138000"/>
              </a:lnSpc>
              <a:spcBef>
                <a:spcPts val="0"/>
              </a:spcBef>
              <a:spcAft>
                <a:spcPts val="0"/>
              </a:spcAft>
              <a:buNone/>
            </a:pPr>
            <a:r>
              <a:rPr lang="en" sz="1400"/>
              <a:t>@INOpenHardware</a:t>
            </a:r>
          </a:p>
          <a:p>
            <a:pPr lvl="0" algn="ctr">
              <a:lnSpc>
                <a:spcPct val="138000"/>
              </a:lnSpc>
              <a:spcBef>
                <a:spcPts val="0"/>
              </a:spcBef>
              <a:spcAft>
                <a:spcPts val="0"/>
              </a:spcAft>
              <a:buNone/>
            </a:pPr>
            <a:r>
              <a:rPr lang="en" sz="1400"/>
              <a:t>indy-ansible-invite.herokuapp.com/she4ytoexq2uiapnsa0x</a:t>
            </a:r>
          </a:p>
          <a:p>
            <a:pPr lvl="0" rtl="0" algn="ctr">
              <a:spcBef>
                <a:spcPts val="0"/>
              </a:spcBef>
              <a:buNone/>
            </a:pPr>
            <a:r>
              <a:rPr lang="en" sz="1400"/>
              <a:t>meetup.com/Indy-Open-Hardware-Meetup github.com/IndyOpenHardware</a:t>
            </a: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0" name="Shape 60"/>
        <p:cNvGrpSpPr/>
        <p:nvPr/>
      </p:nvGrpSpPr>
      <p:grpSpPr>
        <a:xfrm>
          <a:off x="0" y="0"/>
          <a:ext cx="0" cy="0"/>
          <a:chOff x="0" y="0"/>
          <a:chExt cx="0" cy="0"/>
        </a:xfrm>
      </p:grpSpPr>
      <p:sp>
        <p:nvSpPr>
          <p:cNvPr id="61" name="Shape 61"/>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What is Open Hardware?</a:t>
            </a:r>
          </a:p>
        </p:txBody>
      </p:sp>
      <p:sp>
        <p:nvSpPr>
          <p:cNvPr id="62" name="Shape 62"/>
          <p:cNvSpPr txBox="1"/>
          <p:nvPr>
            <p:ph idx="1" type="body"/>
          </p:nvPr>
        </p:nvSpPr>
        <p:spPr>
          <a:xfrm>
            <a:off x="311700" y="1152475"/>
            <a:ext cx="8520600" cy="3416400"/>
          </a:xfrm>
          <a:prstGeom prst="rect">
            <a:avLst/>
          </a:prstGeom>
        </p:spPr>
        <p:txBody>
          <a:bodyPr anchorCtr="0" anchor="t" bIns="91425" lIns="91425" rIns="91425" tIns="91425">
            <a:noAutofit/>
          </a:bodyPr>
          <a:lstStyle/>
          <a:p>
            <a:pPr lvl="0">
              <a:spcBef>
                <a:spcPts val="0"/>
              </a:spcBef>
              <a:buNone/>
            </a:pPr>
            <a:r>
              <a:rPr lang="en" sz="2400"/>
              <a:t>Open (Source) Hardware, or OSHW, is “hardware whose design is made publicly available so that anyone can study, modify, distribute, make, and sell the design or hardware based on that design.” </a:t>
            </a:r>
          </a:p>
        </p:txBody>
      </p:sp>
      <p:pic>
        <p:nvPicPr>
          <p:cNvPr id="63" name="Shape 63"/>
          <p:cNvPicPr preferRelativeResize="0"/>
          <p:nvPr/>
        </p:nvPicPr>
        <p:blipFill>
          <a:blip r:embed="rId3">
            <a:alphaModFix/>
          </a:blip>
          <a:stretch>
            <a:fillRect/>
          </a:stretch>
        </p:blipFill>
        <p:spPr>
          <a:xfrm>
            <a:off x="4833650" y="3679950"/>
            <a:ext cx="2905324" cy="83459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7" name="Shape 67"/>
        <p:cNvGrpSpPr/>
        <p:nvPr/>
      </p:nvGrpSpPr>
      <p:grpSpPr>
        <a:xfrm>
          <a:off x="0" y="0"/>
          <a:ext cx="0" cy="0"/>
          <a:chOff x="0" y="0"/>
          <a:chExt cx="0" cy="0"/>
        </a:xfrm>
      </p:grpSpPr>
      <p:sp>
        <p:nvSpPr>
          <p:cNvPr id="68" name="Shape 68"/>
          <p:cNvSpPr txBox="1"/>
          <p:nvPr>
            <p:ph type="title"/>
          </p:nvPr>
        </p:nvSpPr>
        <p:spPr>
          <a:xfrm>
            <a:off x="311700" y="445025"/>
            <a:ext cx="3377100" cy="2157600"/>
          </a:xfrm>
          <a:prstGeom prst="rect">
            <a:avLst/>
          </a:prstGeom>
        </p:spPr>
        <p:txBody>
          <a:bodyPr anchorCtr="0" anchor="t" bIns="91425" lIns="91425" rIns="91425" tIns="91425">
            <a:noAutofit/>
          </a:bodyPr>
          <a:lstStyle/>
          <a:p>
            <a:pPr lvl="0">
              <a:spcBef>
                <a:spcPts val="0"/>
              </a:spcBef>
              <a:buNone/>
            </a:pPr>
            <a:r>
              <a:rPr lang="en"/>
              <a:t>Keg Keeper</a:t>
            </a:r>
          </a:p>
          <a:p>
            <a:pPr lvl="0">
              <a:spcBef>
                <a:spcPts val="0"/>
              </a:spcBef>
              <a:buNone/>
            </a:pPr>
            <a:r>
              <a:t/>
            </a:r>
            <a:endParaRPr/>
          </a:p>
          <a:p>
            <a:pPr lvl="0">
              <a:spcBef>
                <a:spcPts val="0"/>
              </a:spcBef>
              <a:buNone/>
            </a:pPr>
            <a:r>
              <a:rPr lang="en"/>
              <a:t>Goal:</a:t>
            </a:r>
          </a:p>
          <a:p>
            <a:pPr lvl="0" rtl="0">
              <a:spcBef>
                <a:spcPts val="0"/>
              </a:spcBef>
              <a:buNone/>
            </a:pPr>
            <a:r>
              <a:rPr lang="en"/>
              <a:t>Access control for kegerator system</a:t>
            </a:r>
          </a:p>
        </p:txBody>
      </p:sp>
      <p:pic>
        <p:nvPicPr>
          <p:cNvPr id="69" name="Shape 69"/>
          <p:cNvPicPr preferRelativeResize="0"/>
          <p:nvPr/>
        </p:nvPicPr>
        <p:blipFill>
          <a:blip r:embed="rId3">
            <a:alphaModFix/>
          </a:blip>
          <a:stretch>
            <a:fillRect/>
          </a:stretch>
        </p:blipFill>
        <p:spPr>
          <a:xfrm rot="-5400000">
            <a:off x="4331737" y="374775"/>
            <a:ext cx="3857625" cy="5143500"/>
          </a:xfrm>
          <a:prstGeom prst="rect">
            <a:avLst/>
          </a:prstGeom>
          <a:noFill/>
          <a:ln>
            <a:noFill/>
          </a:ln>
        </p:spPr>
      </p:pic>
      <p:sp>
        <p:nvSpPr>
          <p:cNvPr id="70" name="Shape 70"/>
          <p:cNvSpPr txBox="1"/>
          <p:nvPr>
            <p:ph type="title"/>
          </p:nvPr>
        </p:nvSpPr>
        <p:spPr>
          <a:xfrm>
            <a:off x="311700" y="4185750"/>
            <a:ext cx="3377100" cy="689700"/>
          </a:xfrm>
          <a:prstGeom prst="rect">
            <a:avLst/>
          </a:prstGeom>
        </p:spPr>
        <p:txBody>
          <a:bodyPr anchorCtr="0" anchor="t" bIns="91425" lIns="91425" rIns="91425" tIns="91425">
            <a:noAutofit/>
          </a:bodyPr>
          <a:lstStyle/>
          <a:p>
            <a:pPr lvl="0">
              <a:spcBef>
                <a:spcPts val="0"/>
              </a:spcBef>
              <a:buNone/>
            </a:pPr>
            <a:r>
              <a:rPr lang="en" sz="800" u="sng">
                <a:solidFill>
                  <a:schemeClr val="hlink"/>
                </a:solidFill>
                <a:hlinkClick r:id="rId4"/>
              </a:rPr>
              <a:t>https://github.com/IndyOpenHardware/slide-decks/blob/master/IOH%20Meeting%20072616.pptx</a:t>
            </a:r>
          </a:p>
          <a:p>
            <a:pPr lvl="0">
              <a:spcBef>
                <a:spcPts val="0"/>
              </a:spcBef>
              <a:buNone/>
            </a:pPr>
            <a:r>
              <a:t/>
            </a:r>
            <a:endParaRPr sz="800"/>
          </a:p>
          <a:p>
            <a:pPr lvl="0">
              <a:spcBef>
                <a:spcPts val="0"/>
              </a:spcBef>
              <a:buNone/>
            </a:pPr>
            <a:r>
              <a:rPr lang="en" sz="800" u="sng">
                <a:solidFill>
                  <a:schemeClr val="hlink"/>
                </a:solidFill>
                <a:hlinkClick r:id="rId5"/>
              </a:rPr>
              <a:t>https://github.com/RuhtraRon/kegkeeper</a:t>
            </a:r>
          </a:p>
          <a:p>
            <a:pPr lvl="0" rtl="0">
              <a:spcBef>
                <a:spcPts val="0"/>
              </a:spcBef>
              <a:buNone/>
            </a:pPr>
            <a:r>
              <a:t/>
            </a:r>
            <a:endParaRPr sz="8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4" name="Shape 74"/>
        <p:cNvGrpSpPr/>
        <p:nvPr/>
      </p:nvGrpSpPr>
      <p:grpSpPr>
        <a:xfrm>
          <a:off x="0" y="0"/>
          <a:ext cx="0" cy="0"/>
          <a:chOff x="0" y="0"/>
          <a:chExt cx="0" cy="0"/>
        </a:xfrm>
      </p:grpSpPr>
      <p:sp>
        <p:nvSpPr>
          <p:cNvPr id="75" name="Shape 75"/>
          <p:cNvSpPr txBox="1"/>
          <p:nvPr>
            <p:ph type="title"/>
          </p:nvPr>
        </p:nvSpPr>
        <p:spPr>
          <a:xfrm>
            <a:off x="311700" y="445025"/>
            <a:ext cx="8520600" cy="3960600"/>
          </a:xfrm>
          <a:prstGeom prst="rect">
            <a:avLst/>
          </a:prstGeom>
        </p:spPr>
        <p:txBody>
          <a:bodyPr anchorCtr="0" anchor="t" bIns="91425" lIns="91425" rIns="91425" tIns="91425">
            <a:noAutofit/>
          </a:bodyPr>
          <a:lstStyle/>
          <a:p>
            <a:pPr lvl="0">
              <a:spcBef>
                <a:spcPts val="0"/>
              </a:spcBef>
              <a:buNone/>
            </a:pPr>
            <a:r>
              <a:rPr lang="en" sz="2400"/>
              <a:t>Bill of Materials:</a:t>
            </a:r>
          </a:p>
          <a:p>
            <a:pPr lvl="0">
              <a:spcBef>
                <a:spcPts val="0"/>
              </a:spcBef>
              <a:buNone/>
            </a:pPr>
            <a:r>
              <a:t/>
            </a:r>
            <a:endParaRPr sz="1800"/>
          </a:p>
          <a:p>
            <a:pPr indent="-342900" lvl="0" marL="457200">
              <a:spcBef>
                <a:spcPts val="0"/>
              </a:spcBef>
              <a:buSzPct val="100000"/>
              <a:buChar char="●"/>
            </a:pPr>
            <a:r>
              <a:rPr lang="en" sz="1800"/>
              <a:t>Liquid Fluid Valve</a:t>
            </a:r>
          </a:p>
          <a:p>
            <a:pPr indent="-342900" lvl="0" marL="457200">
              <a:spcBef>
                <a:spcPts val="0"/>
              </a:spcBef>
              <a:buSzPct val="100000"/>
              <a:buChar char="●"/>
            </a:pPr>
            <a:r>
              <a:rPr lang="en" sz="1800"/>
              <a:t>Liquid Flow Meter</a:t>
            </a:r>
          </a:p>
          <a:p>
            <a:pPr indent="-342900" lvl="0" marL="457200">
              <a:spcBef>
                <a:spcPts val="0"/>
              </a:spcBef>
              <a:buSzPct val="100000"/>
              <a:buChar char="●"/>
            </a:pPr>
            <a:r>
              <a:rPr lang="en" sz="1800"/>
              <a:t>nodeMCU Dev Board</a:t>
            </a:r>
          </a:p>
          <a:p>
            <a:pPr indent="-342900" lvl="0" marL="457200">
              <a:spcBef>
                <a:spcPts val="0"/>
              </a:spcBef>
              <a:buSzPct val="100000"/>
              <a:buChar char="●"/>
            </a:pPr>
            <a:r>
              <a:rPr lang="en" sz="1800"/>
              <a:t>nodeMCU Motor Shield</a:t>
            </a:r>
          </a:p>
          <a:p>
            <a:pPr indent="-342900" lvl="0" marL="457200">
              <a:spcBef>
                <a:spcPts val="0"/>
              </a:spcBef>
              <a:buSzPct val="100000"/>
              <a:buChar char="●"/>
            </a:pPr>
            <a:r>
              <a:rPr lang="en" sz="1800"/>
              <a:t>3PDT Switch</a:t>
            </a:r>
          </a:p>
          <a:p>
            <a:pPr indent="-342900" lvl="0" marL="457200">
              <a:spcBef>
                <a:spcPts val="0"/>
              </a:spcBef>
              <a:buSzPct val="100000"/>
              <a:buChar char="●"/>
            </a:pPr>
            <a:r>
              <a:rPr lang="en" sz="1800"/>
              <a:t>½” FNTP to ¼” Barb fitting</a:t>
            </a:r>
          </a:p>
          <a:p>
            <a:pPr indent="-342900" lvl="0" marL="457200" rtl="0">
              <a:spcBef>
                <a:spcPts val="0"/>
              </a:spcBef>
              <a:buSzPct val="100000"/>
              <a:buChar char="●"/>
            </a:pPr>
            <a:r>
              <a:rPr lang="en" sz="1800"/>
              <a:t>12VDC / 5VDC Power Supply</a:t>
            </a:r>
          </a:p>
          <a:p>
            <a:pPr indent="-342900" lvl="0" marL="457200" rtl="0">
              <a:spcBef>
                <a:spcPts val="0"/>
              </a:spcBef>
              <a:buSzPct val="100000"/>
              <a:buChar char="●"/>
            </a:pPr>
            <a:r>
              <a:rPr lang="en" sz="1800"/>
              <a:t>Enclosure</a:t>
            </a:r>
          </a:p>
        </p:txBody>
      </p:sp>
      <p:pic>
        <p:nvPicPr>
          <p:cNvPr id="76" name="Shape 76"/>
          <p:cNvPicPr preferRelativeResize="0"/>
          <p:nvPr/>
        </p:nvPicPr>
        <p:blipFill>
          <a:blip r:embed="rId3">
            <a:alphaModFix/>
          </a:blip>
          <a:stretch>
            <a:fillRect/>
          </a:stretch>
        </p:blipFill>
        <p:spPr>
          <a:xfrm>
            <a:off x="4321624" y="1112650"/>
            <a:ext cx="4352927" cy="326470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0" name="Shape 80"/>
        <p:cNvGrpSpPr/>
        <p:nvPr/>
      </p:nvGrpSpPr>
      <p:grpSpPr>
        <a:xfrm>
          <a:off x="0" y="0"/>
          <a:ext cx="0" cy="0"/>
          <a:chOff x="0" y="0"/>
          <a:chExt cx="0" cy="0"/>
        </a:xfrm>
      </p:grpSpPr>
      <p:sp>
        <p:nvSpPr>
          <p:cNvPr id="81" name="Shape 81"/>
          <p:cNvSpPr txBox="1"/>
          <p:nvPr>
            <p:ph type="title"/>
          </p:nvPr>
        </p:nvSpPr>
        <p:spPr>
          <a:xfrm>
            <a:off x="311700" y="445025"/>
            <a:ext cx="8520600" cy="3960600"/>
          </a:xfrm>
          <a:prstGeom prst="rect">
            <a:avLst/>
          </a:prstGeom>
        </p:spPr>
        <p:txBody>
          <a:bodyPr anchorCtr="0" anchor="t" bIns="91425" lIns="91425" rIns="91425" tIns="91425">
            <a:noAutofit/>
          </a:bodyPr>
          <a:lstStyle/>
          <a:p>
            <a:pPr lvl="0" rtl="0">
              <a:spcBef>
                <a:spcPts val="0"/>
              </a:spcBef>
              <a:buNone/>
            </a:pPr>
            <a:r>
              <a:rPr lang="en" sz="2400"/>
              <a:t>Electrical Assembly:</a:t>
            </a:r>
          </a:p>
          <a:p>
            <a:pPr lvl="0" rtl="0">
              <a:spcBef>
                <a:spcPts val="0"/>
              </a:spcBef>
              <a:buNone/>
            </a:pPr>
            <a:r>
              <a:t/>
            </a:r>
            <a:endParaRPr sz="1800"/>
          </a:p>
          <a:p>
            <a:pPr indent="-342900" lvl="0" marL="457200" rtl="0">
              <a:spcBef>
                <a:spcPts val="0"/>
              </a:spcBef>
              <a:buSzPct val="100000"/>
              <a:buChar char="●"/>
            </a:pPr>
            <a:r>
              <a:rPr lang="en" sz="1800"/>
              <a:t>Liquid Fluid Valve</a:t>
            </a:r>
          </a:p>
          <a:p>
            <a:pPr indent="-342900" lvl="0" marL="457200" rtl="0">
              <a:spcBef>
                <a:spcPts val="0"/>
              </a:spcBef>
              <a:buSzPct val="100000"/>
              <a:buChar char="●"/>
            </a:pPr>
            <a:r>
              <a:rPr lang="en" sz="1800"/>
              <a:t>Liquid Flow Meter</a:t>
            </a:r>
          </a:p>
          <a:p>
            <a:pPr indent="-342900" lvl="0" marL="457200" rtl="0">
              <a:spcBef>
                <a:spcPts val="0"/>
              </a:spcBef>
              <a:buSzPct val="100000"/>
              <a:buChar char="●"/>
            </a:pPr>
            <a:r>
              <a:rPr lang="en" sz="1800"/>
              <a:t>nodeMCU Dev Board</a:t>
            </a:r>
          </a:p>
          <a:p>
            <a:pPr indent="-342900" lvl="0" marL="457200" rtl="0">
              <a:spcBef>
                <a:spcPts val="0"/>
              </a:spcBef>
              <a:buSzPct val="100000"/>
              <a:buChar char="●"/>
            </a:pPr>
            <a:r>
              <a:rPr lang="en" sz="1800"/>
              <a:t>nodeMCU Motor Shield</a:t>
            </a:r>
          </a:p>
          <a:p>
            <a:pPr indent="-342900" lvl="0" marL="457200" rtl="0">
              <a:spcBef>
                <a:spcPts val="0"/>
              </a:spcBef>
              <a:buSzPct val="100000"/>
              <a:buChar char="●"/>
            </a:pPr>
            <a:r>
              <a:rPr lang="en" sz="1800"/>
              <a:t>3PDT Switch</a:t>
            </a:r>
          </a:p>
          <a:p>
            <a:pPr indent="-342900" lvl="0" marL="457200" rtl="0">
              <a:spcBef>
                <a:spcPts val="0"/>
              </a:spcBef>
              <a:buSzPct val="100000"/>
              <a:buChar char="●"/>
            </a:pPr>
            <a:r>
              <a:rPr lang="en" sz="1800"/>
              <a:t>½” FNTP to ¼” Barb fitting</a:t>
            </a:r>
          </a:p>
          <a:p>
            <a:pPr indent="-342900" lvl="0" marL="457200" rtl="0">
              <a:spcBef>
                <a:spcPts val="0"/>
              </a:spcBef>
              <a:buSzPct val="100000"/>
              <a:buChar char="●"/>
            </a:pPr>
            <a:r>
              <a:rPr lang="en" sz="1800"/>
              <a:t>12VDC / 5VDC Power Supply</a:t>
            </a:r>
          </a:p>
          <a:p>
            <a:pPr indent="-342900" lvl="0" marL="457200" rtl="0">
              <a:spcBef>
                <a:spcPts val="0"/>
              </a:spcBef>
              <a:buSzPct val="100000"/>
              <a:buChar char="●"/>
            </a:pPr>
            <a:r>
              <a:rPr lang="en" sz="1800"/>
              <a:t>Enclosure</a:t>
            </a:r>
          </a:p>
        </p:txBody>
      </p:sp>
      <p:pic>
        <p:nvPicPr>
          <p:cNvPr id="82" name="Shape 82"/>
          <p:cNvPicPr preferRelativeResize="0"/>
          <p:nvPr/>
        </p:nvPicPr>
        <p:blipFill rotWithShape="1">
          <a:blip r:embed="rId3">
            <a:alphaModFix/>
          </a:blip>
          <a:srcRect b="3707" l="0" r="0" t="0"/>
          <a:stretch/>
        </p:blipFill>
        <p:spPr>
          <a:xfrm>
            <a:off x="311700" y="1115549"/>
            <a:ext cx="5216696" cy="3767423"/>
          </a:xfrm>
          <a:prstGeom prst="rect">
            <a:avLst/>
          </a:prstGeom>
          <a:noFill/>
          <a:ln>
            <a:noFill/>
          </a:ln>
        </p:spPr>
      </p:pic>
      <p:pic>
        <p:nvPicPr>
          <p:cNvPr id="83" name="Shape 83"/>
          <p:cNvPicPr preferRelativeResize="0"/>
          <p:nvPr/>
        </p:nvPicPr>
        <p:blipFill>
          <a:blip r:embed="rId4">
            <a:alphaModFix/>
          </a:blip>
          <a:stretch>
            <a:fillRect/>
          </a:stretch>
        </p:blipFill>
        <p:spPr>
          <a:xfrm>
            <a:off x="5639250" y="195794"/>
            <a:ext cx="3124774" cy="2343605"/>
          </a:xfrm>
          <a:prstGeom prst="rect">
            <a:avLst/>
          </a:prstGeom>
          <a:noFill/>
          <a:ln>
            <a:noFill/>
          </a:ln>
        </p:spPr>
      </p:pic>
      <p:pic>
        <p:nvPicPr>
          <p:cNvPr id="84" name="Shape 84"/>
          <p:cNvPicPr preferRelativeResize="0"/>
          <p:nvPr/>
        </p:nvPicPr>
        <p:blipFill>
          <a:blip r:embed="rId5">
            <a:alphaModFix/>
          </a:blip>
          <a:stretch>
            <a:fillRect/>
          </a:stretch>
        </p:blipFill>
        <p:spPr>
          <a:xfrm rot="10800000">
            <a:off x="5639250" y="2539400"/>
            <a:ext cx="3124774" cy="234357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8" name="Shape 88"/>
        <p:cNvGrpSpPr/>
        <p:nvPr/>
      </p:nvGrpSpPr>
      <p:grpSpPr>
        <a:xfrm>
          <a:off x="0" y="0"/>
          <a:ext cx="0" cy="0"/>
          <a:chOff x="0" y="0"/>
          <a:chExt cx="0" cy="0"/>
        </a:xfrm>
      </p:grpSpPr>
      <p:sp>
        <p:nvSpPr>
          <p:cNvPr id="89" name="Shape 89"/>
          <p:cNvSpPr txBox="1"/>
          <p:nvPr>
            <p:ph type="title"/>
          </p:nvPr>
        </p:nvSpPr>
        <p:spPr>
          <a:xfrm>
            <a:off x="311700" y="445025"/>
            <a:ext cx="8520600" cy="3960600"/>
          </a:xfrm>
          <a:prstGeom prst="rect">
            <a:avLst/>
          </a:prstGeom>
        </p:spPr>
        <p:txBody>
          <a:bodyPr anchorCtr="0" anchor="t" bIns="91425" lIns="91425" rIns="91425" tIns="91425">
            <a:noAutofit/>
          </a:bodyPr>
          <a:lstStyle/>
          <a:p>
            <a:pPr lvl="0" rtl="0">
              <a:spcBef>
                <a:spcPts val="0"/>
              </a:spcBef>
              <a:buNone/>
            </a:pPr>
            <a:r>
              <a:rPr lang="en" sz="2400"/>
              <a:t>Mechanical Assembly:</a:t>
            </a:r>
          </a:p>
        </p:txBody>
      </p:sp>
      <p:pic>
        <p:nvPicPr>
          <p:cNvPr id="90" name="Shape 90"/>
          <p:cNvPicPr preferRelativeResize="0"/>
          <p:nvPr/>
        </p:nvPicPr>
        <p:blipFill>
          <a:blip r:embed="rId3">
            <a:alphaModFix/>
          </a:blip>
          <a:stretch>
            <a:fillRect/>
          </a:stretch>
        </p:blipFill>
        <p:spPr>
          <a:xfrm rot="-5400000">
            <a:off x="5649850" y="-138778"/>
            <a:ext cx="2212178" cy="2949578"/>
          </a:xfrm>
          <a:prstGeom prst="rect">
            <a:avLst/>
          </a:prstGeom>
          <a:noFill/>
          <a:ln>
            <a:noFill/>
          </a:ln>
        </p:spPr>
      </p:pic>
      <p:pic>
        <p:nvPicPr>
          <p:cNvPr id="91" name="Shape 91"/>
          <p:cNvPicPr preferRelativeResize="0"/>
          <p:nvPr/>
        </p:nvPicPr>
        <p:blipFill>
          <a:blip r:embed="rId4">
            <a:alphaModFix/>
          </a:blip>
          <a:stretch>
            <a:fillRect/>
          </a:stretch>
        </p:blipFill>
        <p:spPr>
          <a:xfrm rot="10800000">
            <a:off x="5246137" y="2585800"/>
            <a:ext cx="3019599" cy="2264699"/>
          </a:xfrm>
          <a:prstGeom prst="rect">
            <a:avLst/>
          </a:prstGeom>
          <a:noFill/>
          <a:ln>
            <a:noFill/>
          </a:ln>
        </p:spPr>
      </p:pic>
      <p:pic>
        <p:nvPicPr>
          <p:cNvPr id="92" name="Shape 92"/>
          <p:cNvPicPr preferRelativeResize="0"/>
          <p:nvPr/>
        </p:nvPicPr>
        <p:blipFill>
          <a:blip r:embed="rId5">
            <a:alphaModFix/>
          </a:blip>
          <a:stretch>
            <a:fillRect/>
          </a:stretch>
        </p:blipFill>
        <p:spPr>
          <a:xfrm>
            <a:off x="289149" y="1197099"/>
            <a:ext cx="4871201" cy="365340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6" name="Shape 96"/>
        <p:cNvGrpSpPr/>
        <p:nvPr/>
      </p:nvGrpSpPr>
      <p:grpSpPr>
        <a:xfrm>
          <a:off x="0" y="0"/>
          <a:ext cx="0" cy="0"/>
          <a:chOff x="0" y="0"/>
          <a:chExt cx="0" cy="0"/>
        </a:xfrm>
      </p:grpSpPr>
      <p:sp>
        <p:nvSpPr>
          <p:cNvPr id="97" name="Shape 97"/>
          <p:cNvSpPr txBox="1"/>
          <p:nvPr>
            <p:ph type="title"/>
          </p:nvPr>
        </p:nvSpPr>
        <p:spPr>
          <a:xfrm>
            <a:off x="311700" y="445025"/>
            <a:ext cx="8520600" cy="3960600"/>
          </a:xfrm>
          <a:prstGeom prst="rect">
            <a:avLst/>
          </a:prstGeom>
        </p:spPr>
        <p:txBody>
          <a:bodyPr anchorCtr="0" anchor="t" bIns="91425" lIns="91425" rIns="91425" tIns="91425">
            <a:noAutofit/>
          </a:bodyPr>
          <a:lstStyle/>
          <a:p>
            <a:pPr lvl="0" rtl="0">
              <a:spcBef>
                <a:spcPts val="0"/>
              </a:spcBef>
              <a:buNone/>
            </a:pPr>
            <a:r>
              <a:rPr lang="en" sz="2400"/>
              <a:t>Mechanical Assembly:</a:t>
            </a:r>
          </a:p>
        </p:txBody>
      </p:sp>
      <p:pic>
        <p:nvPicPr>
          <p:cNvPr id="98" name="Shape 98"/>
          <p:cNvPicPr preferRelativeResize="0"/>
          <p:nvPr/>
        </p:nvPicPr>
        <p:blipFill>
          <a:blip r:embed="rId3">
            <a:alphaModFix/>
          </a:blip>
          <a:stretch>
            <a:fillRect/>
          </a:stretch>
        </p:blipFill>
        <p:spPr>
          <a:xfrm rot="-5400000">
            <a:off x="5649850" y="-138778"/>
            <a:ext cx="2212178" cy="2949578"/>
          </a:xfrm>
          <a:prstGeom prst="rect">
            <a:avLst/>
          </a:prstGeom>
          <a:noFill/>
          <a:ln>
            <a:noFill/>
          </a:ln>
        </p:spPr>
      </p:pic>
      <p:pic>
        <p:nvPicPr>
          <p:cNvPr id="99" name="Shape 99"/>
          <p:cNvPicPr preferRelativeResize="0"/>
          <p:nvPr/>
        </p:nvPicPr>
        <p:blipFill>
          <a:blip r:embed="rId4">
            <a:alphaModFix/>
          </a:blip>
          <a:stretch>
            <a:fillRect/>
          </a:stretch>
        </p:blipFill>
        <p:spPr>
          <a:xfrm rot="10800000">
            <a:off x="5246137" y="2585800"/>
            <a:ext cx="3019599" cy="2264699"/>
          </a:xfrm>
          <a:prstGeom prst="rect">
            <a:avLst/>
          </a:prstGeom>
          <a:noFill/>
          <a:ln>
            <a:noFill/>
          </a:ln>
        </p:spPr>
      </p:pic>
      <p:pic>
        <p:nvPicPr>
          <p:cNvPr id="100" name="Shape 100"/>
          <p:cNvPicPr preferRelativeResize="0"/>
          <p:nvPr/>
        </p:nvPicPr>
        <p:blipFill>
          <a:blip r:embed="rId5">
            <a:alphaModFix/>
          </a:blip>
          <a:stretch>
            <a:fillRect/>
          </a:stretch>
        </p:blipFill>
        <p:spPr>
          <a:xfrm>
            <a:off x="289149" y="1197099"/>
            <a:ext cx="4871201" cy="365340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4" name="Shape 104"/>
        <p:cNvGrpSpPr/>
        <p:nvPr/>
      </p:nvGrpSpPr>
      <p:grpSpPr>
        <a:xfrm>
          <a:off x="0" y="0"/>
          <a:ext cx="0" cy="0"/>
          <a:chOff x="0" y="0"/>
          <a:chExt cx="0" cy="0"/>
        </a:xfrm>
      </p:grpSpPr>
      <p:sp>
        <p:nvSpPr>
          <p:cNvPr id="105" name="Shape 105"/>
          <p:cNvSpPr txBox="1"/>
          <p:nvPr>
            <p:ph type="title"/>
          </p:nvPr>
        </p:nvSpPr>
        <p:spPr>
          <a:xfrm>
            <a:off x="311700" y="445025"/>
            <a:ext cx="8520600" cy="3960600"/>
          </a:xfrm>
          <a:prstGeom prst="rect">
            <a:avLst/>
          </a:prstGeom>
        </p:spPr>
        <p:txBody>
          <a:bodyPr anchorCtr="0" anchor="t" bIns="91425" lIns="91425" rIns="91425" tIns="91425">
            <a:noAutofit/>
          </a:bodyPr>
          <a:lstStyle/>
          <a:p>
            <a:pPr lvl="0" rtl="0">
              <a:spcBef>
                <a:spcPts val="0"/>
              </a:spcBef>
              <a:buNone/>
            </a:pPr>
            <a:r>
              <a:rPr lang="en" sz="2400"/>
              <a:t>Final Assembly:</a:t>
            </a:r>
          </a:p>
        </p:txBody>
      </p:sp>
      <p:pic>
        <p:nvPicPr>
          <p:cNvPr id="106" name="Shape 106"/>
          <p:cNvPicPr preferRelativeResize="0"/>
          <p:nvPr/>
        </p:nvPicPr>
        <p:blipFill>
          <a:blip r:embed="rId3">
            <a:alphaModFix/>
          </a:blip>
          <a:stretch>
            <a:fillRect/>
          </a:stretch>
        </p:blipFill>
        <p:spPr>
          <a:xfrm>
            <a:off x="311700" y="1046499"/>
            <a:ext cx="5113406" cy="3835049"/>
          </a:xfrm>
          <a:prstGeom prst="rect">
            <a:avLst/>
          </a:prstGeom>
          <a:noFill/>
          <a:ln>
            <a:noFill/>
          </a:ln>
        </p:spPr>
      </p:pic>
      <p:pic>
        <p:nvPicPr>
          <p:cNvPr id="107" name="Shape 107"/>
          <p:cNvPicPr preferRelativeResize="0"/>
          <p:nvPr/>
        </p:nvPicPr>
        <p:blipFill>
          <a:blip r:embed="rId4">
            <a:alphaModFix/>
          </a:blip>
          <a:stretch>
            <a:fillRect/>
          </a:stretch>
        </p:blipFill>
        <p:spPr>
          <a:xfrm>
            <a:off x="5528417" y="315450"/>
            <a:ext cx="3044079" cy="2283047"/>
          </a:xfrm>
          <a:prstGeom prst="rect">
            <a:avLst/>
          </a:prstGeom>
          <a:noFill/>
          <a:ln>
            <a:noFill/>
          </a:ln>
        </p:spPr>
      </p:pic>
      <p:pic>
        <p:nvPicPr>
          <p:cNvPr id="108" name="Shape 108"/>
          <p:cNvPicPr preferRelativeResize="0"/>
          <p:nvPr/>
        </p:nvPicPr>
        <p:blipFill>
          <a:blip r:embed="rId5">
            <a:alphaModFix/>
          </a:blip>
          <a:stretch>
            <a:fillRect/>
          </a:stretch>
        </p:blipFill>
        <p:spPr>
          <a:xfrm>
            <a:off x="5528417" y="2598499"/>
            <a:ext cx="3044079" cy="2283047"/>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2" name="Shape 112"/>
        <p:cNvGrpSpPr/>
        <p:nvPr/>
      </p:nvGrpSpPr>
      <p:grpSpPr>
        <a:xfrm>
          <a:off x="0" y="0"/>
          <a:ext cx="0" cy="0"/>
          <a:chOff x="0" y="0"/>
          <a:chExt cx="0" cy="0"/>
        </a:xfrm>
      </p:grpSpPr>
      <p:sp>
        <p:nvSpPr>
          <p:cNvPr id="113" name="Shape 113"/>
          <p:cNvSpPr txBox="1"/>
          <p:nvPr>
            <p:ph type="title"/>
          </p:nvPr>
        </p:nvSpPr>
        <p:spPr>
          <a:xfrm>
            <a:off x="311700" y="445025"/>
            <a:ext cx="8520600" cy="3960600"/>
          </a:xfrm>
          <a:prstGeom prst="rect">
            <a:avLst/>
          </a:prstGeom>
        </p:spPr>
        <p:txBody>
          <a:bodyPr anchorCtr="0" anchor="t" bIns="91425" lIns="91425" rIns="91425" tIns="91425">
            <a:noAutofit/>
          </a:bodyPr>
          <a:lstStyle/>
          <a:p>
            <a:pPr lvl="0">
              <a:spcBef>
                <a:spcPts val="0"/>
              </a:spcBef>
              <a:buNone/>
            </a:pPr>
            <a:r>
              <a:rPr lang="en" sz="2400"/>
              <a:t>Software:</a:t>
            </a:r>
          </a:p>
          <a:p>
            <a:pPr lvl="0">
              <a:spcBef>
                <a:spcPts val="0"/>
              </a:spcBef>
              <a:buNone/>
            </a:pPr>
            <a:r>
              <a:t/>
            </a:r>
            <a:endParaRPr sz="2400"/>
          </a:p>
          <a:p>
            <a:pPr lvl="0">
              <a:spcBef>
                <a:spcPts val="0"/>
              </a:spcBef>
              <a:buNone/>
            </a:pPr>
            <a:r>
              <a:rPr lang="en" sz="2400"/>
              <a:t>Arduino IDE:</a:t>
            </a:r>
          </a:p>
          <a:p>
            <a:pPr indent="-381000" lvl="0" marL="457200">
              <a:spcBef>
                <a:spcPts val="0"/>
              </a:spcBef>
              <a:buSzPct val="100000"/>
              <a:buChar char="●"/>
            </a:pPr>
            <a:r>
              <a:rPr lang="en" sz="2400"/>
              <a:t>ESP8266Wifi</a:t>
            </a:r>
          </a:p>
          <a:p>
            <a:pPr indent="-381000" lvl="0" marL="457200">
              <a:spcBef>
                <a:spcPts val="0"/>
              </a:spcBef>
              <a:buSzPct val="100000"/>
              <a:buChar char="●"/>
            </a:pPr>
            <a:r>
              <a:rPr lang="en" sz="2400"/>
              <a:t>ArduinoOTA</a:t>
            </a:r>
          </a:p>
          <a:p>
            <a:pPr indent="-381000" lvl="0" marL="457200">
              <a:spcBef>
                <a:spcPts val="0"/>
              </a:spcBef>
              <a:buSzPct val="100000"/>
              <a:buChar char="●"/>
            </a:pPr>
            <a:r>
              <a:rPr lang="en" sz="2400"/>
              <a:t>ESP8266Webserver</a:t>
            </a:r>
          </a:p>
          <a:p>
            <a:pPr indent="-381000" lvl="0" marL="457200">
              <a:spcBef>
                <a:spcPts val="0"/>
              </a:spcBef>
              <a:buSzPct val="100000"/>
              <a:buChar char="●"/>
            </a:pPr>
            <a:r>
              <a:rPr lang="en" sz="2400"/>
              <a:t>WiFiManager</a:t>
            </a:r>
          </a:p>
          <a:p>
            <a:pPr indent="-381000" lvl="0" marL="457200" rtl="0">
              <a:spcBef>
                <a:spcPts val="0"/>
              </a:spcBef>
              <a:buSzPct val="100000"/>
              <a:buChar char="●"/>
            </a:pPr>
            <a:r>
              <a:rPr lang="en" sz="2400"/>
              <a:t>Ticker</a:t>
            </a:r>
          </a:p>
        </p:txBody>
      </p:sp>
      <p:pic>
        <p:nvPicPr>
          <p:cNvPr id="114" name="Shape 114"/>
          <p:cNvPicPr preferRelativeResize="0"/>
          <p:nvPr/>
        </p:nvPicPr>
        <p:blipFill>
          <a:blip r:embed="rId3">
            <a:alphaModFix/>
          </a:blip>
          <a:stretch>
            <a:fillRect/>
          </a:stretch>
        </p:blipFill>
        <p:spPr>
          <a:xfrm>
            <a:off x="6947453" y="445025"/>
            <a:ext cx="1831625" cy="3256225"/>
          </a:xfrm>
          <a:prstGeom prst="rect">
            <a:avLst/>
          </a:prstGeom>
          <a:noFill/>
          <a:ln>
            <a:noFill/>
          </a:ln>
        </p:spPr>
      </p:pic>
      <p:pic>
        <p:nvPicPr>
          <p:cNvPr id="115" name="Shape 115"/>
          <p:cNvPicPr preferRelativeResize="0"/>
          <p:nvPr/>
        </p:nvPicPr>
        <p:blipFill>
          <a:blip r:embed="rId4">
            <a:alphaModFix/>
          </a:blip>
          <a:stretch>
            <a:fillRect/>
          </a:stretch>
        </p:blipFill>
        <p:spPr>
          <a:xfrm>
            <a:off x="3873380" y="445024"/>
            <a:ext cx="3000846" cy="39606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dark-2">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